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9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6.xml" ContentType="application/inkml+xml"/>
  <Override PartName="/ppt/notesSlides/notesSlide39.xml" ContentType="application/vnd.openxmlformats-officedocument.presentationml.notesSlide+xml"/>
  <Override PartName="/ppt/ink/ink17.xml" ContentType="application/inkml+xml"/>
  <Override PartName="/ppt/notesSlides/notesSlide4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41.xml" ContentType="application/vnd.openxmlformats-officedocument.presentationml.notesSlide+xml"/>
  <Override PartName="/ppt/ink/ink31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3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3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34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ink/ink35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36.xml" ContentType="application/inkml+xml"/>
  <Override PartName="/ppt/notesSlides/notesSlide82.xml" ContentType="application/vnd.openxmlformats-officedocument.presentationml.notesSlide+xml"/>
  <Override PartName="/ppt/ink/ink37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ink/ink38.xml" ContentType="application/inkml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91.xml" ContentType="application/vnd.openxmlformats-officedocument.presentationml.notesSlide+xml"/>
  <Override PartName="/ppt/ink/ink41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ink/ink42.xml" ContentType="application/inkml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2"/>
  </p:notesMasterIdLst>
  <p:sldIdLst>
    <p:sldId id="256" r:id="rId2"/>
    <p:sldId id="270" r:id="rId3"/>
    <p:sldId id="271" r:id="rId4"/>
    <p:sldId id="351" r:id="rId5"/>
    <p:sldId id="272" r:id="rId6"/>
    <p:sldId id="273" r:id="rId7"/>
    <p:sldId id="352" r:id="rId8"/>
    <p:sldId id="354" r:id="rId9"/>
    <p:sldId id="353" r:id="rId10"/>
    <p:sldId id="355" r:id="rId11"/>
    <p:sldId id="275" r:id="rId12"/>
    <p:sldId id="276" r:id="rId13"/>
    <p:sldId id="277" r:id="rId14"/>
    <p:sldId id="356" r:id="rId15"/>
    <p:sldId id="278" r:id="rId16"/>
    <p:sldId id="357" r:id="rId17"/>
    <p:sldId id="279" r:id="rId18"/>
    <p:sldId id="358" r:id="rId19"/>
    <p:sldId id="359" r:id="rId20"/>
    <p:sldId id="280" r:id="rId21"/>
    <p:sldId id="281" r:id="rId22"/>
    <p:sldId id="360" r:id="rId23"/>
    <p:sldId id="282" r:id="rId24"/>
    <p:sldId id="36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63" r:id="rId34"/>
    <p:sldId id="291" r:id="rId35"/>
    <p:sldId id="293" r:id="rId36"/>
    <p:sldId id="294" r:id="rId37"/>
    <p:sldId id="364" r:id="rId38"/>
    <p:sldId id="295" r:id="rId39"/>
    <p:sldId id="296" r:id="rId40"/>
    <p:sldId id="365" r:id="rId41"/>
    <p:sldId id="297" r:id="rId42"/>
    <p:sldId id="298" r:id="rId43"/>
    <p:sldId id="366" r:id="rId44"/>
    <p:sldId id="300" r:id="rId45"/>
    <p:sldId id="367" r:id="rId46"/>
    <p:sldId id="368" r:id="rId47"/>
    <p:sldId id="301" r:id="rId48"/>
    <p:sldId id="302" r:id="rId49"/>
    <p:sldId id="303" r:id="rId50"/>
    <p:sldId id="369" r:id="rId51"/>
    <p:sldId id="305" r:id="rId52"/>
    <p:sldId id="306" r:id="rId53"/>
    <p:sldId id="307" r:id="rId54"/>
    <p:sldId id="308" r:id="rId55"/>
    <p:sldId id="309" r:id="rId56"/>
    <p:sldId id="371" r:id="rId57"/>
    <p:sldId id="370" r:id="rId58"/>
    <p:sldId id="310" r:id="rId59"/>
    <p:sldId id="372" r:id="rId60"/>
    <p:sldId id="312" r:id="rId61"/>
    <p:sldId id="313" r:id="rId62"/>
    <p:sldId id="314" r:id="rId63"/>
    <p:sldId id="315" r:id="rId64"/>
    <p:sldId id="316" r:id="rId65"/>
    <p:sldId id="317" r:id="rId66"/>
    <p:sldId id="373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30" r:id="rId79"/>
    <p:sldId id="331" r:id="rId80"/>
    <p:sldId id="332" r:id="rId81"/>
    <p:sldId id="334" r:id="rId82"/>
    <p:sldId id="374" r:id="rId83"/>
    <p:sldId id="335" r:id="rId84"/>
    <p:sldId id="336" r:id="rId85"/>
    <p:sldId id="337" r:id="rId86"/>
    <p:sldId id="338" r:id="rId87"/>
    <p:sldId id="339" r:id="rId88"/>
    <p:sldId id="341" r:id="rId89"/>
    <p:sldId id="344" r:id="rId90"/>
    <p:sldId id="375" r:id="rId91"/>
    <p:sldId id="376" r:id="rId92"/>
    <p:sldId id="381" r:id="rId93"/>
    <p:sldId id="377" r:id="rId94"/>
    <p:sldId id="380" r:id="rId95"/>
    <p:sldId id="382" r:id="rId96"/>
    <p:sldId id="383" r:id="rId97"/>
    <p:sldId id="346" r:id="rId98"/>
    <p:sldId id="347" r:id="rId99"/>
    <p:sldId id="348" r:id="rId100"/>
    <p:sldId id="384" r:id="rId101"/>
  </p:sldIdLst>
  <p:sldSz cx="9144000" cy="5143500" type="screen16x9"/>
  <p:notesSz cx="9144000" cy="5143500"/>
  <p:embeddedFontLst>
    <p:embeddedFont>
      <p:font typeface="1훈고딕굴림 R" panose="02020603020101020101" pitchFamily="18" charset="-127"/>
      <p:regular r:id="rId103"/>
    </p:embeddedFont>
    <p:embeddedFont>
      <p:font typeface="맑은 고딕" panose="020B0503020000020004" pitchFamily="50" charset="-127"/>
      <p:regular r:id="rId104"/>
      <p:bold r:id="rId10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0" autoAdjust="0"/>
    <p:restoredTop sz="78286" autoAdjust="0"/>
  </p:normalViewPr>
  <p:slideViewPr>
    <p:cSldViewPr>
      <p:cViewPr varScale="1">
        <p:scale>
          <a:sx n="118" d="100"/>
          <a:sy n="118" d="100"/>
        </p:scale>
        <p:origin x="152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5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3:16:04.06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15974 3024 1212 0,'-10'10'111'0,"-4"3"-29"0,-2 3-26 0,2 0-13 16,2-2-6-16,0 1 4 0,0-1 3 0,0-2 0 0,0 0-8 15,1-1-3-15,2-2-5 0,0-1-9 0,1 0 3 0,2-2-8 16,-1-1-4-16,3 0-3 0,0-2-3 0,2 0 0 0,-1-1 1 0,3 1 5 16,-1-2-1-16,2 2 2 0,-1-3-1 0,1 2-2 0,1-1 1 0,0 1-2 15,1 0-3-15,0 1-4 0,1 0-7 0,1 2-14 0,-1 0-18 16,1-2-27-16,-1 3-29 0,0-2-25 0,1 1-15 0,-1-1-4 0,2 0 15 16,-2 0 31-16,2 0 32 0,-1 0 28 0,0-1 18 0,2-1 4 0,0 0 7 15,0-1 5-15,0 1 3 0,0-2 0 0,-1 0-2 0,1-1 1 0,-1 0 2 16,1 0 2-16,-1-1-3 0,1 1 0 0,0-1-5 0,0 1-1 15,-1-1 3-15,0 1-3 0,-1 0 3 0,1 1-5 0,-1-1 4 0,-1 0-5 16,0 1 1-16,0 1 6 0,-2 0-3 0,1 0 6 0,-1 2-1 16,-1-1 10-16,0 1 11 0,-1 0 23 0,-1 1 24 0,0 0 12 0,-1 1 5 15,-1 0-3-15,0-1-11 0,0 0-7 0,-2 1-4 0,1-1-2 16,0 0 4-16,-2 1 2 0,1-2-2 0,-1 2-2 0,0-1-6 0,0 0-5 16,-1-1 2-16,1 1-1 0,-1 0 7 0,1 0 6 0,-1-1-1 0,1-1 2 15,-1 1-10-15,0 0-2 0,0-1-5 0,-1 0-1 0,1 1-4 16,0 0-4-16,0-2-2 0,0 1-3 0,1 0 0 0,0-1-5 0,1 0-3 15,1 1-6-15,0-2-6 0,1 1-10 0,1 0 0 0,1-1-2 0,0 0 0 16,1 0 0-16,2-1-7 0,0 0 1 0,0 0-2 0,2-1 7 16,-1-1 2-16,4 0-5 0,-1 0-2 0,1-1 1 0,3-1-1 0,0-1 5 15,2-1-4-15,1-1-1 0,2-2 1 0,0 1-1 0,0-1 1 16,2-2 1-16,0 1 2 0,1-2 0 0,0 1 3 0,1-1-3 0,1 0 4 16,0-1 3-16,1 1 4 0,-2-1-4 0,1 1 2 0,0 0-1 0,0 0-3 15,1 1 9-15,0 0-7 0,0 0 2 0,0 0-2 0,-1 2-2 16,-1-1 4-16,0 1-6 0,-1 1 2 0,1 0-3 0,-2 2 0 0,-1 0 0 15,-1 1-2-15,-2 1 1 0,-2 1 0 0,-1 0-2 0,-1 2-1 0,-2-1-3 16,0 2 6-16,-2 1 0 0,-1 0 6 0,-1 0-2 0,-2 1-1 16,0 1 6-16,-2-1-7 0,-1 3 9 0,-1 0-7 0,-1 1-2 0,-1 1 0 15,0 0-3-15,-2 1-1 0,0 0-2 0,-1 0 5 0,-1 2-4 16,0-1 7-16,-2 1-8 0,1 0-1 0,-3 0 3 0,0-1-1 0,-1 1 4 0,-1-2-5 16,2 2-1-16,0-2 2 0,-1 0-1 0,0 1 5 0,1-1-4 15,0 0-3-15,0 0 5 0,-1-1-4 0,1 0 3 0,0 0 0 0,1-1-2 16,1 0 0-16,-1-1-2 0,1 1-1 0,2-2 0 0,0 1 5 15,1-1-2-15,2-1-2 0,-1 1 1 0,1-1 1 0,-1-1 1 0,2 1 1 16,1-1-4-16,0-1 0 0,1 2 0 0,0-1 1 0,0-1 4 0,2 0-4 16,-1 0 1-16,1 0 0 0,1 0-1 0,0 1-4 0,0-1 5 15,0 0 0-15,0 1-2 0,1-1 3 0,0 0-4 0,0 1 2 0,0 0 0 16,0-1 5-16,1 0-2 0,0 1-6 0,0-1 2 0,0 0 1 16,1 1 0-16,0-1 4 0,-1-1-2 0,2 1-4 0,0-1 2 0,0 1 1 15,-1-1-3-15,2-1 5 0,-1 1 1 0,0 0-7 0,-1 0 9 16,1 0-10-16,2-1 3 0,-1 1 10 0,0 0-7 0,0-1 3 0,0 2-6 15,-1-1 3-15,0 1-3 0,-1 0 6 0,-1 0-1 0,1 0-2 0,-2 1 3 16,1-1-2-16,-2 1 2 0,0 1-4 0,0-1 4 0,-2 1-1 16,1 1 3-16,-2 0-2 0,0 0-4 0,-1 0 2 0,1 1 1 0,-2 0-1 15,-1 2-2-15,0-1-1 0,-1 0-1 0,1 1 4 0,-1 0 4 0,-1-1-7 16,0 0-1-16,-1 0 2 0,-1 0-5 0,1-1 7 0,0 2-1 0,-1-3-2 16,1 2 1-16,0 0-1 0,0-2 0 0,0 1 2 0,-1 0 0 15,1 0-2-15,0-1 4 0,0 0-5 0,0 0 3 0,1-1 2 0,0 1-1 16,0 1-2-16,-1-2-3 0,2 0 4 0,-1 1-4 0,1-1 5 15,1 1-1-15,-1-2-1 0,2 2 0 0,0-2 2 0,1 0 0 0,1 0-2 16,0 0 6-16,0 0-7 0,2 0 3 0,0-1-6 0,1 0-1 0,0 0 7 16,1 0-1-16,0 0 1 0,0-1 0 0,1 0-5 0,1 0 3 15,1-1 1-15,1 0 2 0,0-1-2 0,1 0-3 0,0 0 6 0,1 0-3 16,0-1-1-16,2 1 2 0,-1-1 0 0,0 1 0 0,2-1 6 16,-2 0-3-16,2 0-2 0,0 0 3 0,1 0 2 0,0-1-1 0,1 2-3 15,0-2 3-15,0 0-5 0,0 1 1 0,1-1 4 0,1 1-6 0,-1-2 6 16,-1 1-4-16,1 0 1 0,-1-2-1 0,0 2 0 0,1-1-3 15,0 1 6-15,-1-1-4 0,1 1-1 0,0 0 8 0,-1-1-6 0,-1 0 4 16,1 0-4-16,-1 1 0 0,0-2 2 0,-1 1 1 0,-1 0 1 0,0 0-4 16,0 2-2-16,0-1 0 0,-1 0 0 0,-1 2 3 0,1-1-3 15,-2 1 1-15,1 0 1 0,-1 1-4 0,-1 0 5 0,0 0-5 0,-1 0 5 16,-1 0-3-16,0 1 2 0,1 0-1 0,-2 0-2 0,-1 1 7 0,1 0-5 16,-1-1 4-16,-1 1-6 0,0 0 5 0,0 1-4 0,-1-1 5 15,-1 0-3-15,1 0-4 0,-1 1 6 0,-1 1-8 0,1-2 6 0,0 1-5 16,-2 0 0-16,1 0-1 0,-1 0-3 0,-1 0-6 0,1 0-6 15,-1 0-1-15,1 0-2 0,1 0-6 0,-1 0-7 0,2-1-8 0,0 0-15 16,0 0-9-16,0-1-23 0,1 0-35 0,-1 1-42 0,1-1-52 0,0 0-81 16,1 0-98-16,0-1 0 0,0 1-637 0</inkml:trace>
  <inkml:trace contextRef="#ctx0" brushRef="#br0" timeOffset="4233.28">16538 3460 932 0,'-1'-1'35'0,"0"-2"18"0,1 0 16 0,0-1 12 0,-1 2 13 16,1-1-1-16,-1 0-9 0,1 1-8 0,-1 0-8 0,1-1-8 0,0 2 1 15,0-1-7-15,-1 0-6 0,0 1-4 0,1 0-5 0,-1 0-1 0,0 0 4 16,1 0-1-16,0 0-1 0,0 0-3 0,0 1-8 0,0-1 1 0,0 1-2 15,0-2 2-15,0 1-4 0,1 1 1 0,0-2-2 0,0 1 1 16,-1 0 6-16,1-1-4 0,0 1 5 0,0-2 1 0,0 2 2 0,0-1-1 16,1 0-1-16,-1 0 0 0,1 0-4 0,0 1-5 0,0-1-5 15,-1 0-4-15,1 0 2 0,0 0 1 0,0 0-2 0,0 0-3 0,0 0-3 16,0 0 1-16,1 0 0 0,-1 0 3 0,0-1-5 0,0 0 1 0,1 1-4 16,0 0 1-16,-1-1 7 0,1 0-7 0,1 0 4 0,-1-1-5 15,2 1-1-15,-2-1 0 0,2 0 0 0,-1 0 3 0,0 0-3 0,0 1 2 16,0-1-6-16,0-1 4 0,0 1 2 0,0 1 1 0,0-1 2 15,2 0-5-15,-2 0-1 0,1 0 3 0,0 0-3 0,0 0 4 0,0-1-3 16,0 1-4-16,0 1 4 0,1-1-4 0,-1 1 2 0,1-2 3 0,-2 1-1 16,2 1 1-16,-2-1-1 0,2 0-5 0,-1 0 2 0,0 0 2 15,2 0-3-15,-2 1 2 0,0-1-3 0,0-1-1 0,0 1 2 0,1-1 3 16,-1 0-4-16,0 1 2 0,1-1-4 0,0 0 0 0,0 0 3 0,0 0-3 16,1 0 4-16,-1 0-3 0,0 0 3 0,0 1-6 0,1-1 3 0,-1 1 1 15,0 0 0-15,0 0 5 0,1-1-6 0,-1 2 0 0,1-1-3 16,-1 0 4-16,0 1 2 0,-1-1-3 0,0 1 0 0,1-1 0 0,-2 1 0 15,1-1 1-15,0 0 0 0,-1 1-1 0,1-1 1 0,-1-1 1 0,1 1-3 16,0 1 3-16,-1-1 0 0,0 0-3 0,1 1 8 0,-2 0-10 16,1 0 3-16,-1 1 5 0,0 0-7 0,0 0 6 0,-1 0-5 0,-1 1 1 15,2 0-1-15,-2 0 7 0,0 0-1 0,-1 1-3 0,0 0 3 16,0 1-4-16,-1 0 5 0,1 0-3 0,-2 1 2 0,0-1-2 0,-1 2-1 16,0 0-3-16,0 1 1 0,-2 1 3 0,0-1 2 0,1 2-4 0,-2-1 0 15,0 1-3-15,0 0 0 0,0 1 6 0,0-1-3 0,0 0-1 16,-1 1-3-16,0-1 1 0,0 1-1 0,-1 0 3 0,0-1-2 0,0 1 0 15,-2 1-2-15,1 0-1 0,0 1 0 0,1 0 1 0,-1 0 5 16,0 0-1-16,1 0 1 0,-1-1-4 0,1 1-2 0,-1-2-1 0,1 1 2 16,0-1-5-16,-1 0 3 0,2 0 2 0,-2 0-3 0,2-1 9 15,-1 0-3-15,1 0 0 0,0-2-1 0,1 1 1 0,0 0 1 0,0-1-1 16,0 0 3-16,0 0-3 0,2 0 0 0,-2-1-1 0,2 0 1 0,0 0 0 16,0 0 1-16,0 0 2 0,1-1-2 0,0 0-3 0,0 1 2 15,1-2-1-15,0 1 6 0,1-1-7 0,0 0 1 0,0 0 2 0,0 0-7 16,1-1 9-16,-1 0-1 0,0 1-2 0,0-1 1 0,1 1 2 15,0-1-7-15,-1 0 4 0,1 1 6 0,-1-1-6 0,1 0 6 0,-1 0-8 16,1 0 3-16,0 0 1 0,-1 1-1 0,0-1 1 0,0 1-1 0,0 0-2 16,1 0 1-16,-1-1 3 0,0 1-3 0,0 0 3 0,0 0-1 0,0-1 0 15,0 2 0-15,-1-1-2 0,1 0 3 0,-1 1-3 0,0-1 0 16,1 1 0-16,0-1 0 0,0 2 0 0,0-2 5 0,-1 1-2 0,1-1-4 16,-1 1 1-16,1 0-2 0,-1 0 4 0,1 1 1 0,-1-1 1 15,0 1-1-15,0-1-4 0,1 1-1 0,-1-1 1 0,0-1 0 0,0 2 6 16,0-2-5-16,0 2 4 0,0-2-6 0,1 1 0 0,-1 0 7 0,1-1-5 15,-1 1 5-15,1-1-7 0,-1 1 3 0,1 0 0 0,0-1 2 16,-1 1-1-16,1 0-4 0,-1-1 2 0,1 1 0 0,0-1 3 0,-1 1-2 16,2 0 2-16,-2-1-2 0,1 0-2 0,1 0 1 0,-1 0 0 0,0 1 1 15,0-2 5-15,1 1-5 0,-1 1 1 0,0-2 0 0,0 1-4 16,1 0 7-16,0 0 0 0,-1 0-4 0,0 0 1 0,0 0 1 0,1 0-2 16,-1-1 6-16,1 1-6 0,-1 0-1 0,1 0 3 0,-1-1-5 15,1 0 5-15,-1 1-1 0,1-1 0 0,0 1 3 0,-1 0-2 0,1-1-4 16,0 0 2-16,0 0 2 0,-1 0 0 0,1 1 0 0,0-1-3 0,0-1 2 15,1 1-3-15,-1 0 7 0,0 0-2 0,0 0-1 0,0 0 0 16,0 0-2-16,0 0 2 0,0 0-1 0,0 0 3 0,0 0-4 0,-1 0 2 16,1 0-2-16,0-1-1 0,0 1 3 0,1 0 0 0,-1 0-1 0,0 0-1 15,0-1-3-15,1 1 2 0,-1-1 2 0,1 1 3 0,-1 0-2 16,1-1-5-16,0 0 5 0,-1 0-8 0,2 0 7 0,-1-1-1 0,0 2 0 16,1-3 2-16,-1 2-4 0,1-1 3 0,0 1-5 0,0-2 6 15,0 1 0-15,0 0 1 0,1-1-2 0,-1 1 1 0,1 0 1 0,-1-1-1 16,1 1 3-16,0-1-5 0,-1 1 0 0,0 0 3 0,0-1-1 0,1 1 1 15,-1-1 0-15,0 1-3 0,1-1 4 0,-1 1-2 0,0 0 1 16,1-1 0-16,-1 0 1 0,0 0-1 0,0 0 1 0,1 0-2 0,0 1-4 16,0-1 4-16,0 1-4 0,-1-1 2 0,1-1-2 0,0 1 2 15,0 1 2-15,-1-1 1 0,0-1 2 0,0 1-3 0,0 0-1 0,1 0-2 16,-1 0 2-16,2 0-1 0,-1-1 1 0,1 1-1 0,-1 0 0 0,1 0-2 16,-1 0 0-16,1 0 7 0,-1 0-4 0,1 0 4 0,0 0-5 15,-1 0 0-15,1 0-1 0,0 1 4 0,0 0 0 0,-1-1 0 0,1 1-2 16,-1 0-2-16,0 0 0 0,1-1 2 0,-1 0-1 0,0 1-3 0,1-1 4 15,-1 0-1-15,2 0 0 0,-1 0 2 0,0 0 2 0,0 0-4 16,0 0 1-16,0-1-2 0,0 2-2 0,0-1 5 0,-1 0-2 0,0 1 1 16,1-1-4-16,-1 1 4 0,0 0 0 0,0-1 1 0,0 0 2 0,0 1-6 15,-1 0 4-15,1-1-3 0,-1 1 1 0,2-1-2 0,-1 0 6 16,0 0-4-16,0 0 3 0,1 0-6 0,-1 1-1 0,-1-1 5 0,1 0-1 16,0-1 4-16,0 1-5 0,1 0 1 0,-1 0-4 0,0-1 7 15,1 1 1-15,-1 0-4 0,1-1 1 0,0 1-1 0,-1-1-1 0,0 1 1 16,1 0 2-16,0 0-3 0,0-1 1 0,0 1 1 0,0 0-3 0,-1 0 1 15,1 0 3-15,0 1-1 0,0-1 2 0,-1 1-4 0,0-1 1 0,1 1-1 16,0 0 3-16,-1 0-1 0,0-1-4 0,1 1 6 0,-1 0-6 16,0-1 6-16,0 2-3 0,1-1-3 0,-1 0 5 0,0 0-3 0,1 0 3 15,-1 0-2-15,0 0 0 0,0 0-1 0,0 0 2 0,0 0-2 16,0 0 0-16,0 0 1 0,0-1 1 0,-1 1-1 0,1 1 0 0,-1-2 0 16,1 2-1-16,-1-2 2 0,1 2 0 0,-1-1-1 0,-1 0-4 15,2 1 7-15,-2 0-5 0,1-1 3 0,0 1 3 0,0 0-3 0,-2-1 4 16,2 1 0-16,-1 0-3 0,0 0-4 0,1 0 5 0,-2 0-3 0,1 0 4 15,0 1-3-15,0 0-2 0,-1-1 2 0,1 1 0 0,0 0 0 16,0-1-2-16,0 1 2 0,-1-1-3 0,1 1 5 0,0 0-3 0,-1 0 4 16,1 0-5-16,-1 0 3 0,0 0-1 0,1 0-6 0,-1 0 11 0,0 1-4 15,0-1 1-15,-1 0-1 0,1 0-4 0,0 1-1 0,-1 0 5 16,0-1 1-16,0 1 0 0,0 1 2 0,-1-1-4 0,1 0 1 0,-1 1 0 16,1-1-2-16,-1 1 0 0,0-1 3 0,0 1 1 0,-1 0-4 15,1-1 1-15,0 2 1 0,-1-1-3 0,0 1 5 0,-1-1-4 0,1 1-1 16,0 0 6-16,0 1-5 0,-1-2 5 0,0 1-6 0,1 0 0 0,-2 1 1 15,1-1-1-15,1 1 1 0,-2-1-3 0,1 1 2 0,0-1-1 16,-1 1 4-16,0 0-2 0,2-1 0 0,-2 1 0 0,0-1 3 0,0 0-4 16,0 0 4-16,1 1-3 0,-2-2-3 0,1 2 4 0,0-1-4 0,-1-1 1 15,1 2-1-15,0-1 4 0,0 0-1 0,0 1 1 0,-1-1-1 16,2 0-3-16,-1 0 1 0,0 0 0 0,0 0 3 0,1 1-2 0,-1-1 2 16,1 0-2-16,0 0-3 0,1-1 4 0,-2 0 0 0,1 1-2 0,0-1 4 15,1 0-3-15,0 0-4 0,1 1 5 0,-1-2-1 0,1 1 1 16,-1-1 2-16,1 1 2 0,0-1-8 0,0 0 5 0,0 1 0 0,0-2-6 15,1 2 7-15,-1-1-3 0,-1 0-2 0,1 1 2 0,0-1 4 16,0 1-4-16,0-1 1 0,0 2 2 0,-1-2-4 0,0 1 0 0,1 0 3 16,0 0-1-16,-1 0 0 0,0 1 2 0,1-1-3 0,0 1-3 0,-1 0 4 15,1-1 0-15,-1 0-6 0,1 0 9 0,-1 1-5 0,1-1 1 16,0 0 6-16,0 1-5 0,-1-1 5 0,-1 0-8 0,2 1 6 0,-1 0-5 16,-1-1 1-16,1 1 4 0,-1-1-4 0,1 1 0 0,-1 0-1 15,-1 0 1-15,1 0-1 0,-1 1 5 0,0-1-1 0,1 1-5 0,-1 0 3 16,1 0-1-16,-1 0-2 0,0 0 4 0,1 0 0 0,-2 0 0 0,1 0-3 15,0-1 2-15,-1 1 3 0,0-1-5 0,2 0 10 0,-1 1-10 16,1-2-2-16,0 1 3 0,0-1-1 0,1 1 2 0,0 0 2 0,0-1 0 16,0 1-5-16,1-1 3 0,1 0 0 0,-2 0-2 0,2 0 2 0,-1-1 2 15,1 1-9-15,-1 0 5 0,1-1 4 0,0 1-1 0,-1 0 3 0,2-1 0 16,-2 1-5-16,1-1-5 0,0 1 10 0,-1-1-5 0,1 1-1 16,0-2 3-16,0 2 0 0,0-1-3 0,0 0 6 0,0 0-1 0,0 0-6 15,0 0 6-15,-1 0-6 0,2 0-3 0,-1 0 5 0,-1 0 1 16,1 0-3-16,0 0 4 0,-1-1 1 0,2 1-5 0,-2 0 4 15,1 0 4-15,0 0-5 0,0-1-1 0,0 0 4 0,-1 1-8 0,0 0 4 16,0 0 3-16,1-1 0 0,-2 1-3 0,2 0 3 0,-1 0-4 0,1 0-2 16,-2 0 6-16,2-1-2 0,-1 1 2 0,1-1-3 0,-1 1 3 0,0 0-1 15,1 1-1-15,-1-2 3 0,0 1-2 0,0 0-5 0,1 0 3 16,-2-1-1-16,2 1 2 0,-1 0 3 0,0 0-2 0,0 0-2 0,-1 0 2 16,1 0-1-16,0-1-1 0,0 2 4 0,-1-1-4 0,1 0 0 0,0 1 3 15,-1-1 0-15,0 0 1 0,1 1-3 0,0-2 4 0,-1 2-6 16,2-1 0-16,-1-1 5 0,0 0-3 0,0 1 1 0,2-1 3 0,-2 0-4 15,1 1-5-15,0-1 4 0,0-1 1 0,0 1 0 0,1-1 2 0,-1 1 1 16,1 0-6-16,-1-2 1 0,0 1 4 0,1 0-2 0,0-1 0 16,0 0 2-16,0 0-4 0,0-1-1 0,0 0 7 0,0 0-4 0,0 0 1 15,1-1 2-15,-1 1-3 0,1-2 0 0,0 0 3 0,-1 0 0 16,1 0-3-16,1-1 2 0,-2 0 0 0,2-1-1 0,-1-1 4 0,2 0 5 16,-2 1-8-16,2-1 3 0,0 0-1 0,-1 1-5 0,1-1 6 0,0 1 0 15,0 0 0-15,0 1-5 0,0 0 5 0,0 0-5 0,-1 1 1 16,0-1 5-16,0 2-6 0,0 0 1 0,0 0-1 0,-1 1-1 0,1 1 0 15,-2-1 5-15,0 2 0 0,1 0-2 0,-1 0 0 0,0 1-2 0,-1 0-4 16,1 0 6-16,0 1-1 0,0 0-1 0,0 0 0 0,-1 2 0 16,0 0 2-16,0 1-3 0,0 0 6 0,0 1-9 0,-1 2 3 0,0-1 2 15,0 2-3-15,0 1 5 0,-1-1-3 0,2 0 0 0,-2 2-5 16,1-3 3-16,1 2 3 0,-2-1-2 0,1 0 1 0,1-1 2 0,0 1-4 16,0 0 1-16,-1-2 5 0,1 1-4 0,-1-2-2 0,1 1 1 0,-1-1 1 15,1-1-4-15,-1 0 10 0,1 0-4 0,-1 0 0 0,0-1 1 16,0-1-2-16,1 0-2 0,-1-1 1 0,2 0 6 0,-1-1-5 0,1 0-1 15,0-1-2-15,0 0-3 0,0 0 2 0,0-1 4 0,1 0-5 0,-1-1 1 16,2 0 2-16,-1-1-2 0,2 0 2 0,0 0 5 0,0-2-3 16,1 0-3-16,-1 0 5 0,1-1-7 0,1 0 1 0,-1 0 6 0,2 0-3 15,-2 0 0-15,2 0-1 0,-2 0 0 0,1 0-2 0,0 1 3 0,0 1 4 16,-1-1-2-16,2 1 0 0,-1 0-2 0,0 1-1 0,0 0 1 16,0 0 3-16,-1 0 0 0,1 1-3 0,-1 0 0 0,0 0 0 0,0 2 0 15,0 0 6-15,-1-1-6 0,0 2 1 0,0-1-3 0,0 1 0 16,-1-1 4-16,2 1-1 0,-2 0 1 0,0 0 0 0,0 1-4 0,0 0 2 15,-1 1 5-15,0-1-6 0,1 2 4 0,-1 0-2 0,-1 0-5 0,0 1 6 16,0-1-1-16,0 1 0 0,-1-1 0 0,1 1-1 0,-1 1-2 16,-1-1 3-16,2 1 3 0,-2 0-3 0,0-1 1 0,0 1-1 0,0-1-1 15,1 1 1-15,-2-1 1 0,2 0-1 0,-2 0 1 0,1-1-4 0,1 1 2 16,-1-2 1-16,0 1 0 0,-1-1 2 0,1 0-2 0,1 1-2 16,-2-2 0-16,1 0 3 0,0 0-3 0,-1 0 7 0,1-1-5 0,0 1-2 15,0-1 2-15,0 0-4 0,1 0 2 0,-1-1 5 0,0 0-5 16,2 1 0-16,-2-2 2 0,1 1-4 0,1-2 6 0,0 2 0 0,0-2-3 15,0 0 3-15,1 0-3 0,0-2-3 0,0 0 5 0,1 0-1 0,0 0-3 16,0-1 5-16,1-1-8 0,0 1 3 0,0-1 5 0,1 0-2 16,0-2 2-16,-1 2 0 0,1-1-5 0,1 0 1 0,-1 2 4 0,-1-1-3 15,1 1 2-15,-1 0 1 0,0 2-1 0,1-2-3 0,-1 2 7 0,0 0-5 16,0 0 0-16,-2 1 0 0,2 1-5 0,-2 0 7 0,0 1-4 16,0 1 5-16,-1-1 1 0,0 2-3 0,-1-1-2 0,0 1 2 0,0 1-3 15,-1 1 5-15,0 1-2 0,0 0-4 0,-1 1 5 0,0-1-6 16,-1 2 3-16,0 1 2 0,1-1-4 0,-1 0-1 0,-1 0 4 0,1 0-5 15,1 0 3-15,-1-1 4 0,0 1-4 0,0-1 3 0,1 0-3 0,0-1-2 16,-1 1 2-16,1-1 6 0,0 0-5 0,-1-1 2 0,0 1 2 16,0-1-10-16,-1 0 8 0,0 1 0 0,-1-1-5 0,2 0 6 0,-2 0-7 15,0 1-2-15,1-1 8 0,-1 1-4 0,-1-1 6 0,1 0-4 0,-2 0-2 16,1 0 0-16,0 0 2 0,1 0 1 0,-1-1 1 0,1 1 3 16,-1 0-7-16,0 0 6 0,0-1-7 0,0 2 1 0,1-2 3 0,-1 0-2 15,1 0 3-15,0 0 1 0,0-1-4 0,1 1 0 0,1 0 4 0,0-2-5 16,-1 1 4-16,2 0-2 0,0 0-3 0,0-1 5 0,1 0 3 15,-1 0-7-15,0 0 2 0,1 0-2 0,0-1-4 0,1 1 11 0,-1-1-6 16,0 1 2-16,1-1-4 0,-2 1 1 0,1 0 1 0,0-1 4 0,-1 1 0 16,0 0-5-16,0 0 6 0,-1 0-10 0,1 1 6 0,0-1 4 15,0 0-8-15,-1 0 7 0,0 1-2 0,-1-1-6 0,1 0 6 16,1 1-3-16,-2-1 1 0,1-1 4 0,0 1-7 0,0-1 3 0,1 1-2 0,-1-1 4 16,0 0 2-16,0 0 0 0,1 0-3 0,-1 1-1 0,1-1 1 15,0 0-3-15,0 0 6 0,0 0 2 0,0 0-8 0,0 0 6 16,0 0-5-16,0-1-3 0,-1 2 10 0,0-2-8 0,0 2-1 0,1-1 4 15,-2 1-3-15,0 0 4 0,1 1 4 0,-1 0-4 0,0 0 1 0,0-1 3 16,0 1-11-16,0 0 4 0,0 0 1 0,1 0-4 0,0 1 8 16,-2-2-1-16,1 2-3 0,0-1 1 0,-1-1 0 0,2 2-3 0,-1-1 2 15,0 0-2-15,2 0 2 0,-1 0 2 0,1 0 0 0,0-1-2 0,0 0 1 16,1 0-5-16,1 1 2 0,-2-1 5 0,2 0-4 0,0 1 6 16,-1-1-7-16,2 1 1 0,-1-1-1 0,1 0-1 0,0 0 5 0,0 0 0 15,0 0-3-15,0 0 1 0,0 0 2 0,0 0-5 0,1 0 8 16,-1 1-2-16,1 1-4 0,0-2 0 0,0 2 1 0,-1 0-3 0,1 0 9 15,0 0 3-15,0 0-8 0,0 0 5 0,0 0-10 0,1 0 0 0,0 1 4 16,0-1 0-16,0 0 0 0,1 0 1 0,1 0-4 0,-1 1 2 16,0-2 2-16,1 1-2 0,0-1 1 0,1 1-3 0,0-1 4 0,0 0-3 15,1 0 6-15,-2-1-1 0,1 1-3 0,0 0 1 0,1 0-4 16,0-1 5-16,-1 0-2 0,0 0 1 0,1 0 3 0,-1 0-5 0,1 0 2 0,-2 0 2 16,1-1-3-16,0 1 1 0,-1 0 4 0,1 0-6 0,-2 0 1 15,0 0 3-15,0 0-2 0,-2 0 4 0,1 0 4 0,-1 0-12 16,1 0 8-16,-1 0-7 0,0 0-3 0,0 1 14 0,0-1-12 0,0 0 5 15,1 0 0-15,-2 1-3 0,2-1 3 0,-1 0 1 0,1 0-4 0,0 0 1 16,-1 1 1-16,1 0-1 0,0 0 3 0,0-1 0 0,0 0-5 16,0 1 3-16,0-1 4 0,0 1-9 0,-1-1 7 0,2 0-3 0,-2 1-1 15,1-1 3-15,-1 0-2 0,1 0 0 0,-1 0-1 0,1 0 5 0,-1 0-4 16,-1 1 8-16,2-1-6 0,-1-1-1 0,0 1 4 0,1 0-5 16,-1 0 2-16,1 0 3 0,-1-1-6 0,2 0 2 0,-2 1-2 0,1-1-3 15,1 1 9-15,-2-1-7 0,1 0 4 0,0 0 0 0,0 1-3 0,-1 0 3 16,1 0 1-16,0 0-2 0,0 0-2 0,0 0 4 0,-1 0-7 15,1 0 7-15,0 0-1 0,0 0-1 0,-1 0 1 0,1 0-3 0,-1 0 0 16,-1 0 3-16,2 0-2 0,-1 0 0 0,0 0 3 0,0 0-6 0,0-1 5 16,-1 1 1-16,1 0-1 0,0 0-3 0,0-1 6 0,-1 1-7 15,0 0 2-15,1-1 7 0,0 1-7 0,0 0 4 0,0-1-4 0,-1 1-1 16,1 0-1-16,1-1 4 0,-2 0-2 0,2 0 2 0,-1 1-2 16,-1-1-3-16,1 0 7 0,1 1-3 0,-2-1 2 0,2 1 0 0,-1-1-4 15,0 0 0-15,0 0 2 0,1 1 1 0,-2-1 4 0,2 1-7 0,-1 0 4 16,0-1-1-16,0 1-5 0,0 0 5 0,-1 0 0 0,0 1-2 15,1-1-2-15,-1 0 7 0,1 0-8 0,-1 0 3 0,1 0 7 0,-1 1-11 16,1-1 6-16,-1 0 0 0,0 0-4 0,1 0 5 0,-1 0 1 0,1 0-4 16,0-1 4-16,-1 1-4 0,0 0-2 0,1-1 3 0,0 1-3 15,0 0 0-15,-1-1 3 0,0 1-1 0,2 0-1 0,-2 0 5 16,1 0-2-16,-1 0 0 0,1 0-2 0,0 0 1 0,0 1-1 0,0-1 3 16,-1 1 1-16,1-1-3 0,0 1-1 0,0-1-3 0,-1 0 5 0,1 1-3 15,-1 0 4-15,1 0 1 0,0-1-6 0,-1 0 1 0,0 0 1 0,1 1-7 16,0-1-1-16,0 0-1 0,-1 0-11 0,0 0-1 0,0-1-10 15,0 1-12-15,0 0-8 0,0 0-14 0,0 0-25 0,0 0-22 0,0 0-35 16,-1-1-45-16,0 0-53 0,0 0-77 0,1 1-51 0,0-1 56 16,-1-1-619-16</inkml:trace>
  <inkml:trace contextRef="#ctx0" brushRef="#br0" timeOffset="6688.45">16536 3496 563 0,'-1'0'358'0,"1"0"-348"15,-2 0 2-15,2-1 6 0,0 1 3 0,-2 0 15 0,2-1 11 16,-1 1 7-16,0-1 4 0,0 1 3 0,0 0-8 0,0 0 1 0,0-1 0 16,0 0-4-16,0 1 3 0,1-1-3 0,-2 0 0 0,2 1 1 15,-1-1-7-15,1 0-2 0,0 0-6 0,-1 0-8 0,1 0 1 0,0 0 2 16,0 1 2-16,1-1 2 0,-1-1 6 0,0 1-1 0,1 0 2 0,-1-1 5 15,2 2-7-15,-2-1 1 0,1-1-12 0,0 2-2 0,0-2-4 16,0 1-5-16,0-1 0 0,0 1-2 0,0-1-6 0,1 1-2 0,-1 0 1 16,0-1-5-16,0 1 2 0,0 0 1 0,0-1-3 0,1 1 3 0,-2-1 1 15,2 1-4-15,-1-1 6 0,2 1-5 0,-2-1-2 0,1 1 3 16,-1-1-5-16,2 1 7 0,-2-2 2 0,1 1 0 0,1 0 0 0,-1-1 5 16,0 1-5-16,1 1 2 0,0-2 3 0,-1 0-10 0,1 0 2 0,-1 1-1 15,1-1-5-15,0 0 5 0,0 1-1 0,-1-1-4 0,1 1 4 16,-1-1-6-16,1 1 0 0,1-1 5 0,-1 1-3 0,0 0 1 0,1-1 1 15,-1 1-2-15,0 0-4 0,0-1 5 0,-1 2-3 0,0-1 0 16,1-1 5-16,-1 1-5 0,2-1 3 0,-1 1 0 0,1 0 2 0,-1 0 2 16,0 0 1-16,0-2-5 0,-1 2 3 0,1 0-5 0,0 0 3 0,0 0 3 15,0 0-4-15,0-1 0 0,0 2 0 0,0-1-2 0,0 0 1 16,0 0 4-16,0 0-5 0,0-1 4 0,1 1 1 0,-1 0-3 0,0 0 5 16,0 0-5-16,0 0-3 0,0 0 1 0,1 0-1 0,-1-1-2 0,1 1 7 15,0 1-5-15,-1-1 0 0,0 1 4 0,1-1-5 0,-1 0 3 16,0 2 1-16,0-2-3 0,1 1 1 0,-1 0 2 0,-1 0-6 0,1 0 4 15,0 1 2-15,-1-1-1 0,1 0 0 0,0 0 4 0,-2 1-9 0,2-2 3 16,0 1 1-16,-2 0-2 0,1-1 7 0,1 1-7 0,-1 0 4 16,0-1-1-16,1 2 0 0,0-2 0 0,0 0 1 0,0-1-3 0,0 1 1 15,-1 0 2-15,1 0-2 0,1-1 4 0,-1 1-2 0,1-1-2 16,0 1 0-16,-1-1-1 0,1 0 1 0,-1 0 4 0,0 0-6 0,1 1 3 16,0-1 3-16,0 0-9 0,0 0 9 0,0 0-2 0,-1 0-2 0,1 1-1 15,-1-1 4-15,1 1-7 0,0-1 5 0,-1 0 3 0,0 0-7 16,1-1 6-16,-1 1-6 0,1 0-1 0,-1-1 6 0,1 0-5 0,-1 0 4 15,1 0 1-15,1 0-4 0,-1 1 4 0,0-2-1 0,0 1 0 16,0 0-2-16,0 0 3 0,0 0-2 0,0-1-1 0,1 1 4 0,-1 0-2 16,0-1 1-16,1 1-1 0,-1 0-4 0,-1 0 2 0,2 0 0 0,-1 0 0 15,-1 1 3-15,1-1-1 0,-2 1-2 0,1 0 2 0,-1 0-4 16,0 1 3-16,-1 1 1 0,2-1-2 0,-2 1 2 0,0-1 0 0,1 0-2 16,-1 1 5-16,1-1-1 0,-1 0-6 0,1 1 6 0,0 0-10 0,-1-1 4 15,1 1 7-15,0 0-5 0,-2-1 1 0,2 1 2 0,-1-1-4 16,1 2 0-16,-1-2 7 0,1 1-7 0,-1 1 4 0,0-1 1 0,0 0-6 15,0 0 3-15,0 1 3 0,-1 0-5 0,0 0 3 0,0 0 2 0,0 0-5 16,0 0 5-16,0 0-4 0,0 1 2 0,0 0 0 0,-1 0-1 16,1-1-1-16,-1 2 1 0,0-1 1 0,0 0-1 0,1 1 6 0,-1 0-7 15,0 0 1-15,0-1 1 0,0 1-3 0,-1-1 5 0,2 1-1 16,-1 1 0-16,-1-1-1 0,2 0-4 0,-2 0 2 0,0 0 5 0,1 0-5 16,-1 1 3-16,-1 0-2 0,1 0-3 0,0 0 5 0,-1 0 3 0,0 0-4 15,0 0 6-15,0 0-2 0,1 1-4 0,-1-1 6 0,0 1-2 16,-1-1-1-16,1 1 1 0,0-1-2 0,-1 1-6 0,0-1 6 0,0 1-4 15,0 0 2-15,-1 1 3 0,0-2-5 0,1 1 2 0,0 1 3 16,-1-1-3-16,0 0-1 0,2-1 4 0,-1 1-6 0,-1-1 2 0,2 0 3 16,-1 0-3-16,1 1 2 0,0-1 3 0,1 0-6 0,-1-1 1 0,1 0 1 15,0 0-6-15,0 0 7 0,0 0-5 0,0-2 2 0,0 2 1 16,1-1-6-16,-1-1-1 0,1 1-7 0,0 0-10 0,0-1-7 0,0 0-7 16,1-1-12-16,-1 0-6 0,1 1-11 0,0-2-20 0,1 1-19 0,-1-2-30 15,0 0-32-15,1 0-43 0,0-1-46 0,0-1 26 0,1 0-523 16</inkml:trace>
  <inkml:trace contextRef="#ctx0" brushRef="#br0" timeOffset="10230.32">19001 5581 1200 0,'-2'0'170'0,"1"-1"-6"0,-1 1-30 0,0 0-21 0,1-1-16 15,0 0-17-15,1 1-14 0,-1-1-9 0,0 0-3 0,0 0-9 16,0 1 2-16,0-1-2 0,0 0-3 0,1 0 10 0,-1 1-4 0,0 0 1 16,0 0 2-16,0 0-6 0,1 0-1 0,0 0-3 0,0 0-10 15,-1 0-3-15,-1 1-1 0,2 0-8 0,-3 0 3 0,2-1-3 0,-1 0-7 16,1 0 2-16,-2 0-3 0,2 1-6 0,-1-1 8 0,0 1-7 0,0-1 4 15,-1 1-2-15,0-1-4 0,0 0 3 0,0 0-4 0,-1 0 1 0,0 1-2 16,0-1 3-16,0 1-5 0,0-1 4 0,1 1-4 0,0-1 1 16,0 1 6-16,-1 0-1 0,1-1 2 0,1 0-1 0,0 1-4 0,0-1 4 15,0 0-2-15,0 0 0 0,0 0 0 0,0 0-2 0,0 0 0 16,-1 0 1-16,1 0 5 0,-1 0-9 0,1 0 4 0,-1 0-4 0,0-1-6 16,0 1 10-16,0 0-6 0,1 1 2 0,0-1 0 0,-1 0-3 0,1 0 1 15,0 0 4-15,-1 1-4 0,2-1 3 0,-1 0 3 0,1 1-7 16,-1-1 4-16,1 0-1 0,1 1-3 0,-1-1 3 0,1 1-1 0,-1-1-4 15,1 0 7-15,0 0-2 0,0 0 0 0,0 0 2 0,0 0-3 0,0 0 0 16,0 0 2-16,0 0-1 0,0 0 1 0,0 0 2 0,0 0-6 16,-1 0 5-16,1 1 4 0,-1 0-7 0,0 0 7 0,1-1-7 0,-1 1-5 15,1 0 7-15,0 0-5 0,-1-1 3 0,1 0 5 0,0 0-6 16,0 0 4-16,0 0-1 0,1 1-4 0,-1-1 6 0,0-1-3 0,0 1 1 16,0 0 1-16,0 0-2 0,1-1 0 0,0 0 5 0,0 0-3 15,0 1 1-15,0-2 1 0,0 1-2 0,0 0 0 0,0-1 4 0,1 1-4 16,-1-1 1-16,1 0 1 0,0 0-5 0,-1 1 3 0,2-1-1 0,-1-1 0 15,0 0 2-15,0 1-2 0,0 0-1 0,0-1 3 0,0 1-2 16,1 0 1-16,-1-1 4 0,1 0-7 0,0 0 4 0,0 0 0 0,1 0-2 16,-1-1 3-16,0 1 4 0,1-1-7 0,1 1 1 0,-1-1-3 0,0 0-4 15,1-1 8-15,-1 2-4 0,1-1 2 0,0-1 2 0,0 1-5 16,0 1 4-16,-1-1 5 0,-1 0-8 0,1 1 6 0,-2 0 1 0,1 0-6 16,0 1 9-16,-2 0-1 0,1 0 0 0,-1 0 2 0,-1 1-1 0,1 0-5 15,0-1 3-15,0 1-1 0,-1 1-4 0,0-1 4 0,0 0-6 16,0 0 2-16,0 1 0 0,0 0-1 0,-1 0 1 0,0 1 0 0,0 0-3 15,0 0 1-15,0 0 0 0,-1 2-1 0,0-2 4 0,0 1-5 0,0 0 2 16,-1 1 0-16,1 0-3 0,0 0 3 0,-1 1 4 0,0 0-7 16,0 0 3-16,0 0-1 0,0 1-3 0,1-1 6 0,-1 1 0 0,1-1-3 15,-2 1 2-15,2 0-2 0,0-2-2 0,0 2 6 0,-1-1-2 16,2 0-1-16,-2-1 1 0,2-1-3 0,-1 0 0 0,2-1 5 0,0 1-4 16,0-2 0-16,0 0 5 0,0 0-10 0,0-1 6 0,1 0 0 0,0 0-5 15,0-1 8-15,-1 1-5 0,1 0 3 0,-1-1 2 0,1 1-3 16,-1-2 4-16,0 1 0 0,1 1-2 0,-1-2 3 0,-1 2-1 0,1-1 0 15,0 1 4-15,-1-1-2 0,0 1-2 0,1 0 1 0,-1-1 0 16,0 2-2-16,0-2 5 0,0 1-8 0,0 0-1 0,0-1 3 0,1 1-6 16,-1 0 8-16,-1-1 1 0,2 1-3 0,-1-1 0 0,-1 1 1 0,1-1-6 15,0 1 5-15,0-1 0 0,0 1-4 0,1-2 4 0,0 1-5 16,0 0 3-16,0 0 2 0,-1-1-1 0,1 2-1 0,0-2 2 0,0 1-3 16,1 0-1-16,-1 0 5 0,0 0-4 0,0 0 2 0,1 1 2 0,0-1-5 15,0 2 2-15,-1-2 1 0,0 1-3 0,0 1 5 0,0 0-5 16,0 0 1-16,-1 0 2 0,0 0-3 0,0 1 3 0,0 1 1 0,-1-1-3 15,-1 1 1-15,1 1-1 0,-1-1-3 0,-1 1 8 0,1 0-1 0,-1 1-3 16,0-1 2-16,1 1-5 0,-1-1-4 0,0 1 10 0,1 0-7 16,-1-1 1-16,1 0 4 0,0 1-8 0,1-1 4 0,-1 0 2 15,2 0-3-15,-1 0 1 0,1-1 3 0,0 1-5 0,0-1 3 0,0 0 7 16,1-1-8-16,0 1 4 0,0 0-5 0,1-1-1 0,0 1 7 0,0-2-3 16,0 2 3-16,-1-1-1 0,1 0-3 0,-1 0-1 0,1 0 3 0,0-1-1 15,0 0 2-15,0 0 2 0,0 0-3 0,-1 0-1 0,0 0 3 16,1-1-2-16,0 0 4 0,-1 0-4 0,1 1 1 0,-1-1 1 0,1-1-5 15,0 1 6-15,-1-1-1 0,1 2-2 0,-1-2-2 0,1 0 4 0,-1 0-5 16,1 1 6-16,0-2 0 0,0 1-6 0,0 0 5 0,1 0-3 16,-1-1-2-16,1 1 6 0,0-1-3 0,0 1-3 0,1-2 8 0,0 1-7 15,-1 1 2-15,1-1 4 0,0 1-6 0,-1-1 1 0,1 2 3 0,0-1-5 16,-1 1 3-16,1-1 3 0,-1 2-6 0,0 0 7 0,-1 0-6 16,1 0-2-16,-1 2 4 0,-1-1-4 0,1 1 6 0,-1-1-1 0,0 1-2 15,0 0-1-15,-1 1 3 0,1 0-2 0,-1 1 4 0,-1 1-5 16,2-1 2-16,-2 1 0 0,1 0-2 0,-1 0 4 0,0 0-2 0,-1 0-1 15,2 0-2-15,-1-1 3 0,1 1-4 0,-1-1 3 0,1 0 5 0,0-1-7 16,0 0 2-16,1 0 2 0,-1-1-6 0,2-1 3 0,-1 1 2 16,0-2-8-16,1 1 4 0,-1-1-5 0,0 0 3 0,0 1 5 0,0-1 1 15,0 0 1-15,-1 0 3 0,1 0-6 0,-1 0-1 0,-1 0 7 0,1-1-5 16,0 1 5-16,0 0-1 0,0-1-5 0,-1 0 2 0,1 0 1 16,-1 1-3-16,0-2 6 0,0 1-5 0,0 0-4 0,0-1 6 0,1 1-4 15,-1-1 3-15,-1 1 3 0,2-1-4 0,-2 0 2 0,2 0 0 0,-1-1-2 16,1 0 4-16,-1 1-2 0,1-1-3 0,0-1 3 0,0 0-4 15,1 0 0-15,0 0 4 0,0 0-2 0,0 0-2 0,0 0 3 0,0 0-4 16,0 0 4-16,0 0 3 0,0 0-4 0,0 0 1 0,0 1 2 0,0-1-5 16,-1 1 4-16,1 1 2 0,-1-1-5 0,0 1 4 0,0-1-4 15,1 2 0-15,-1-1 3 0,0 2 0 0,0-1-1 0,0 1 0 0,-1 0-2 16,1 1-2-16,-1-1 6 0,1 1-3 0,-2 1 1 0,1 0 2 16,-1 0-6-16,0 1 4 0,1 0-3 0,-1 0 1 0,0 0 2 0,1 1-4 15,0-1 3-15,-1 2 1 0,0-1-3 0,1 0 4 0,-1 1 2 0,2 0-6 16,-2-2 2-16,2 2 1 0,-1-1-5 0,1 0 7 0,0-1 0 15,0-1-5-15,1 0 4 0,0 0-4 0,0-1 1 0,0 0 2 0,0 0-2 16,0 0 0-16,1 0 3 0,0-1-5 0,-1 1 3 0,0 0 5 16,0-2-4-16,0 1 4 0,0 0-2 0,0 0-3 0,0 0 5 0,0 1-3 15,0-2 2-15,0 0 0 0,0 1-3 0,0-1 3 0,0 1 0 0,0-1-3 16,-1 1 1-16,1 0-3 0,-1-1 1 0,1 0-1 0,0 1 4 16,0-1-2-16,0 0 0 0,0 0 4 0,0 0-7 0,1 0 5 0,-1 0-5 15,1 0 1-15,-1-1 5 0,1 1-4 0,1-1 3 0,-1 0-1 0,1 0-3 16,-1-1 2-16,2 1 4 0,0 0-5 0,0-1 4 0,0 0 1 15,0 1-5-15,0-1 5 0,1 1-1 0,0-1-3 0,-1 0 8 0,0 0-6 16,1 1 0-16,-1 0 5 0,0-1-7 0,0 1 4 0,0 0 1 16,0 0-4-16,-2 1 1 0,2-1 2 0,-2 0-4 0,1 0 4 0,-1 1-1 15,1 0-7-15,-1 0 9 0,-1 0-9 0,1-1 4 0,1 1 5 0,-2-1-7 16,1 1 2-16,0 0 1 0,0-1-4 0,-1 1 4 0,1-1 1 16,0 2-2-16,0-2 1 0,0 0-1 0,-1 1-1 0,2 0 3 0,-1 0 2 15,-1-1-6-15,2 1 4 0,-1 0-6 0,1-1 1 0,-1 2 4 16,-1-1-2-16,1 0 2 0,0-1 0 0,0 2 0 0,-1 0-2 0,0-1 3 15,0 1-4-15,0 0 3 0,0 0 2 0,0 1-4 0,0-1 2 0,-1 1-1 16,0 0-1-16,0 1 1 0,-1-1 0 0,1 1-5 0,-2-1 5 16,1 1-4-16,0 0 1 0,-1 0 2 0,-1 1-6 0,1 0 3 0,-2-1 1 15,1 1 1-15,1 0 1 0,-1-1 3 0,0 1-6 0,-1 0 3 0,1-2 0 16,1 1-3-16,-1 0 6 0,1 0-6 0,0-2 1 0,0 3 4 16,0-2-5-16,1 1 4 0,-1-1 1 0,1 1-6 0,-1-1 7 0,0 1-4 15,0-1-1-15,1 1 4 0,0-1 3 0,-1 1-3 0,1 0 1 16,0-1-3-16,0 0-6 0,0 1 8 0,0-1-4 0,-1 0 3 0,2 0 0 15,-1 1-4-15,-1-1 1 0,1 0 1 0,0 0-1 0,-1 0 3 0,1 1 2 16,0-2-7-16,-1 1 4 0,2 0-1 0,-1 0 0 0,2 0 3 0,-2-1-1 16,1 0-3-16,1 0 3 0,-1 0-2 0,0 1 1 0,0-1 4 15,1-1-5-15,0 1 2 0,0 0 1 0,-1 0-3 0,1 0 5 0,0-1 2 16,-1 0-7-16,1 1 4 0,-1-1-3 0,0 1-3 0,1 0 10 16,0-1-8-16,0 1 3 0,-1 0 2 0,0 0-4 0,1 0 0 0,-1 0 7 15,1 0-8-15,0-1 3 0,0 1 2 0,0 0-7 0,0 0 6 0,0-1 2 16,0 1-3-16,0 0-1 0,0-1-1 0,0 1-5 0,1 0 8 15,-1 0-2-15,1-1-1 0,0 1 4 0,-1-1-8 0,2 0 5 0,-1 1 1 16,0-1-1-16,0 0 5 0,1 0 0 0,-1 1-7 0,1-2 3 16,0 1-3-16,-1 0-2 0,1-1 8 0,0 1-5 0,1-1 3 0,-2 1 0 15,1-1-2-15,1 1 2 0,-1-1 2 0,0 0-4 0,1 2 3 0,-2-2 0 16,1 0-5-16,0 0 6 0,0 1-1 0,0-1-3 0,0 1 2 16,0-1-2-16,1 1-3 0,-1 0 6 0,0-1-2 0,1 0-2 0,0 1 4 15,0-1-6-15,-1 1 2 0,1-2 4 0,0 2-2 0,0-2 1 0,0 1 6 16,1 1-10-16,0-2 3 0,0 1 0 0,0 0-5 0,-1 0 10 0,0 0-6 15,0 0 4-15,1 1 0 0,-1-1-2 0,-1 0 2 0,0 0 2 16,0 1-6-16,1-1 3 0,-1 1 0 0,0-1-4 0,1 1 6 0,-2 0-3 16,1 0 0-16,0 0 0 0,0-1-2 0,0 1-1 0,-1-1 4 15,1 1-6-15,-1 0 4 0,1 0-1 0,-1 0-1 0,0 0 3 0,1-1 1 16,-1 2-1-16,1-2-4 0,-1 0 5 0,0 2-8 0,1-2 8 16,-1 1 5-16,1-1-9 0,-1 1 4 0,1 0-6 0,-1 0-4 0,2 0 9 15,-2 1-2-15,1-1 0 0,0-1 4 0,-1 1-7 0,1 1 2 0,-1-2 4 16,0 1-5-16,1 1 4 0,-1 0 1 0,-1-1-6 0,1 1 3 0,0 0 0 15,0 0-3-15,-1 0 6 0,1 0-6 0,0-1 5 0,0 1-3 16,-1 0-2-16,1 0 7 0,0 0-6 0,0 0 1 0,0 0 0 0,-1 0 1 16,0 0 0-16,1 0 5 0,-1 0-6 0,1 0 1 0,0 0 1 15,-1-1-6-15,0 1 7 0,0 0 0 0,0 0-4 0,1 0 3 0,-1 0 0 16,0 0-3-16,0 0 3 0,1 0 2 0,-1 0-3 0,1 0 0 0,-1 0 1 16,0 0-6-16,0 0 7 0,0 0-2 0,0 0 0 0,1 0 5 15,-1 0-8-15,0 0 3 0,0 0 0 0,0 1-2 0,0-1 1 0,0 1 4 16,0 0-5-16,0-1 1 0,0 0 3 0,0 1-3 0,1 0 3 15,-1 0-2-15,0-1-2 0,1 1 1 0,-1 0-1 0,0 0 3 0,0 0 2 16,0-1-5-16,0 0 2 0,1 1 0 0,-1-1-4 0,1 1 7 0,0-1-2 16,0 0-2-16,-1 0 3 0,0 1 1 0,1-1-6 0,0 0 6 15,0 0-3-15,-1 0-4 0,1 0 5 0,-1 1-6 0,2-1 5 0,-2 0 3 16,0 0-6-16,1 0 2 0,0 0 3 0,0 0-6 0,-1 0 3 0,0 0 2 16,0 1-6-16,1-1 4 0,-1 0 1 0,1 0-5 0,-1 0 1 15,0-1 0-15,0 1-4 0,0 0 1 0,0 0-3 0,1-1-1 0,-1 1-1 16,0 0-3-16,0 0-2 0,0 0-2 0,0-1-5 0,0 1-7 0,0-1-5 15,0 1-16-15,0-1-16 0,0 1-30 0,0-1-28 0,0 0-36 16,0-1-47-16,-1 2-37 0,1-1-54 0,-1 0-7 0,0 0 60 0,1 1-624 16</inkml:trace>
  <inkml:trace contextRef="#ctx0" brushRef="#br0" timeOffset="15019.6">19021 6104 1165 0,'-2'-3'190'0,"1"-1"0"15,-2 0-31-15,2 0-28 0,-1 1-23 0,1 0-23 0,-1 1-14 16,2 0-11-16,-2 0-10 0,0 1-10 0,1 0-4 0,-1-1-7 0,0 2 2 16,1 0 3-16,-2 0-3 0,1 0 5 0,0 1-6 0,0 1-6 15,1-2 1-15,-1 2-7 0,1-1 1 0,-1 0 2 0,1 1-9 0,0 0 2 16,1 0-1-16,0 1-3 0,0-1 3 0,0 0 4 0,0 0-8 15,0 1 4-15,0-1-4 0,1 0-7 0,0 1 7 0,0 0-6 0,0 0-1 16,0 0 2-16,1 1-6 0,-1-1 1 0,0 2 4 0,0 0-5 0,1 0 1 16,-1 1 0-16,0 0-8 0,1 0 0 0,-1 2 0 0,0-1-3 0,0 0-2 15,0 0 2-15,0 0-4 0,1-1 5 0,-2 1 0 0,1 0 1 16,0 0 6-16,0-1-3 0,0 1 3 0,-1 0-3 0,0-1 1 0,0 0 3 16,0 0 0-16,0 0-2 0,-1 0 0 0,1 0 3 0,-1 0-4 15,1 0 8-15,-1 0-3 0,1 0-2 0,-1-1 2 0,1 0-3 0,0 1 0 16,-1 0 5-16,0-1-5 0,0 1 4 0,1-1 1 0,0 0-3 0,-1 1 3 15,0-1 2-15,1 0-3 0,-1 0 0 0,1-1 5 0,-1 2-9 16,0-2 10-16,0 2-2 0,0-2-3 0,0 2 9 0,-1-2-7 0,2 0 7 16,-1 0-1-16,-1 0-2 0,1 0 0 0,0-1-1 0,0 1-4 15,0 1 2-15,-1-1 3 0,1 0 1 0,0 1 3 0,0-1 1 0,0 1-6 16,0-1 3-16,0 0-3 0,0-1 2 0,0 1 5 0,-1 0-9 0,2 0 4 16,0 0-2-16,-1-1-5 0,1 0 4 0,0 0-1 0,-1-1-2 15,1 1 0-15,0-1 1 0,0 0-4 0,0 0 7 0,-1 1-3 0,0 0-2 16,1-1 4-16,0 1-6 0,-1 0 7 0,0 0 5 0,0 0-1 15,1 1 5-15,-1 0 1 0,0 0-6 0,0 0 3 0,-1 1 2 0,1-1-5 16,-1 0 0-16,1 1-1 0,0-1-4 0,-1 0-1 0,1 0 3 0,-1 0-7 16,1 0 1-16,-1 0-2 0,1 0-3 0,-1 0 4 0,1 0 0 0,0 0 1 15,1-1 0-15,0 1-1 0,-1-1-1 0,0 0 1 0,0 0 1 16,1 1 2-16,-1-2-1 0,0 1 1 0,0 1-4 0,0-1-2 0,0 1 4 16,0 0 2-16,-1-1-1 0,0 1 0 0,1 0 4 0,-1 0-6 15,1 0 8-15,-1 0-1 0,1 0-6 0,-1 1 2 0,1-2-1 0,-1 1-4 16,1-1 7-16,0 0-1 0,0 0-5 0,0 0 4 0,1-1-7 0,0 0 2 15,-1 1 5-15,0-1-4 0,1-1 4 0,-1 2 1 0,1-1-7 0,0 0 5 16,0 0 2-16,-1-1-4 0,-1 2 3 0,2-1-1 0,-2 0-3 16,1 1 2-16,0-1 1 0,0 0-4 0,-1 1 2 0,1 0-3 0,0-1 0 15,0 0 5-15,-1 0-3 0,1 1 5 0,-1-1-2 0,0 0-3 16,2 1-1-16,-2-2 3 0,1 1-2 0,1-1 2 0,0 1 2 0,0-1-1 16,-1 1 2-16,1-1 0 0,-1-1 0 0,1 1 0 0,0 1-2 15,-1-2-1-15,1 2 4 0,0-1-5 0,0 0 4 0,0 1 2 0,-1-1-4 16,1 1 2-16,-1-1 1 0,0 1-4 0,1-1 3 0,-1 2 3 0,-1-2-7 15,1 2 4-15,1-1-1 0,-2 0-6 0,1 0 6 0,0 1-2 16,-1 1-1-16,1-2 3 0,0 1-3 0,0-1-2 0,0 1 5 0,0 0-7 16,0-1 5-16,0-1 1 0,1 1-4 0,0-1 4 0,0 1 0 15,0-1-3-15,0 1 4 0,0-1-4 0,0 0-3 0,0-1 6 0,0 1-5 16,0 0 4-16,0-1 2 0,0 1-2 0,-1-1 0 0,1 1 1 0,0-1-1 16,-1 1 2-16,1-1 3 0,-1 1-4 0,1-1 3 0,-1 0-3 15,0 1 0-15,1-1 3 0,-1 1-5 0,1 0 1 0,-1-1 1 0,0 0-3 16,0 1 2-16,1 0 5 0,-1-1-5 0,0 1-1 0,1-1 1 0,0-1-4 15,-1 1 1-15,1 0 4 0,0-1-1 0,0 0 0 0,0 1 1 16,0-1-6-16,0 0 4 0,1 0 0 0,-1-1 0 0,0 1 4 0,1-1-2 16,-1 1-2-16,0-2 3 0,0 1-2 0,0 0 1 0,0-1 6 0,1 1-8 15,-1-1 7-15,0 0-1 0,0 0-1 0,0-1 6 0,1 1-3 16,-1-1-4-16,0 0 6 0,1 0-5 0,-1 0 1 0,0-1 7 0,0 1-10 16,0-1 4-16,0 1 0 0,0 0-4 0,0-1 3 0,0 1 1 15,0-1-5-15,1 0 5 0,-1-1-1 0,0 1-5 0,0 0 6 0,0-1-5 16,0 1-1-16,1 0 1 0,0 0-2 0,0 0-2 0,0 0 7 0,0 0-2 15,0 1-2-15,-1-1 2 0,1 1-5 0,0-2 3 0,0 2 3 16,0-1 0-16,0 0-1 0,1 1 0 0,-1 0-3 0,0-1 3 0,0 2-2 16,0-1 2-16,0 0 0 0,0 0-3 0,-1 1 2 0,1 0 1 0,0 0-2 15,0 0 3-15,0 0 5 0,-1 1-10 0,0-1 8 0,0 0-4 16,1 1-4-16,0-1 7 0,-1 1-3 0,1-1-2 0,-1-1 2 0,1 1-5 16,0 0 0-16,-1 0 7 0,1-1-7 0,-1 1 4 0,1 0-1 15,1 1-4-15,-2-1 4 0,1-1 3 0,0 1-7 0,0-1 6 0,0 1 4 16,0 0-10-16,1-1 6 0,-2 1-1 0,1 0-1 0,0 0 4 0,0 0-4 15,-1 0-1-15,0 1 2 0,0-1 0 0,1 0 0 0,0 1-1 0,-1-1-2 16,1 0 2-16,-1 1 1 0,0-1-1 0,0 0 1 0,1 1 0 16,-1 0-4-16,0-1 3 0,1 0-1 0,-1 0 0 0,0 0 1 0,1 1-2 15,-1-1 2-15,0 1-3 0,1-1 1 0,-1 1 0 0,0-1 6 16,0 1-6-16,0 0 1 0,0 1 4 0,0-1-8 0,0 1 10 0,0 0-3 16,0 0-5-16,0 0 2 0,0 0-2 0,0 1-2 0,0-1 6 0,-1 0-1 15,1 0-2-15,0 1 4 0,-1 0-6 0,1 0 3 0,0 0 2 16,-1 0-2-16,0 0 2 0,1 1 0 0,-1 0-6 0,0 0 5 0,0 0 0 15,1 1-6-15,-1 0 7 0,0 0-6 0,0 1 0 0,1-1 4 16,-1 0-4-16,0 1 3 0,0 0 1 0,1 1-4 0,0-1 2 0,-1 1-1 16,1-1-3-16,-1 0 5 0,0 1-1 0,1-1-1 0,-1 2 1 0,1-1 3 15,0 0-5-15,-1 1 4 0,0 0-5 0,0 1 0 0,1 1 2 16,-1-1-2-16,0 2 2 0,0 0 0 0,-1 0 1 0,1 0-3 0,0-1 5 16,0 1-4-16,0-1 4 0,0 0 2 0,1 0-7 0,0 0 3 15,-1-1-5-15,1 0 3 0,0 0 1 0,0 0 0 0,0-1-1 0,0 1 2 16,0-2-1-16,-1 1 0 0,1 1 5 0,0-1-2 0,-1 0-1 0,1-1 4 15,-1 1-5-15,-1 0 2 0,2 0 2 0,-2-1-4 0,1 1 7 16,1-1-11-16,-2 0 4 0,1 0 3 0,0 0-5 0,0 0 9 0,0 0-3 16,0 0-3-16,1-1 1 0,-1 0 1 0,0 0-3 0,0-1 4 0,1 0-1 15,0 1-3-15,-1-1 3 0,0 1 0 0,0 0-3 0,1-1 4 16,-1 1 0-16,-1 0-2 0,1-1 4 0,0 0-5 0,-1 1-1 0,2 0 5 16,-2 0-2-16,1-1-1 0,-1 0 2 0,0 1-2 0,-1 0 1 15,2 1 5-15,-1-2-5 0,0 0 3 0,0 1-1 0,0-1-2 0,1 0 1 16,-1 0-1-16,1 0-1 0,-1-1 2 0,1 1-1 0,-1-1-1 0,1 0 3 15,0 0-1-15,0 0 0 0,0-1 3 0,1 1-3 0,-1 0-5 0,0-1 8 16,0 1-7-16,0 0 6 0,1-1 0 0,0 0-6 0,0 0 5 16,0-1-8-16,0 1 5 0,-1 0 3 0,1-1-5 0,0 1 4 0,-1 0-1 15,1-1-3-15,0 0 3 0,-1 1 1 0,1-1-5 0,0 0 6 0,-1 0-1 16,1 1-5-16,-1-1 6 0,1 0-6 0,-1 0 1 0,1-1 5 16,0 1-5-16,0 0 6 0,0-1-1 0,1 0-5 0,-2 0 5 15,2 0-2-15,0 0-1 0,0-1 0 0,-1 0 1 0,1 0 0 0,0-1 1 16,0 0-2-16,0-1-1 0,1 2 1 0,-1-2-2 0,0 1 4 15,1 0-2-15,0 0 1 0,-1-1-1 0,1 1 1 0,-1-1-3 0,-1 0 5 0,1 1 0 16,0-1-3-16,0 0 2 0,-1 0-1 0,1 1 0 0,0-1 2 16,0 0 4-16,0-1-9 0,-1 1 6 0,0 0-7 0,1-1 1 0,0 0 8 15,0-1-7-15,0 0 5 0,0 1-2 0,0-1-4 0,0 1-1 16,0-1 7-16,1 1-7 0,-2 0 6 0,2 0 2 0,-1 0-8 0,0 0 5 16,1 0-4-16,-1 0-3 0,1-1 9 0,-2 1-5 0,2 1 1 0,0 0 2 15,-1 0-5-15,1 0 6 0,-2 1-3 0,2-1 0 0,-1 1 1 16,0 0 0-16,0 0 2 0,0 0-3 0,-1 0 2 0,0 1-4 0,0 0 4 15,1 0 0-15,-1 0-2 0,0 0 2 0,1 0-2 0,-1 1-1 16,0-1 1-16,0 0-1 0,0 0 0 0,0 1 3 0,0-1-2 0,0 1 1 16,-1-1-2-16,1 1 0 0,0-1 1 0,0 1 7 0,-1-1-9 0,2 1 4 15,-1-1-2-15,0 0-8 0,1 1 12 0,-1-2-5 0,1 1 0 16,-1 1 3-16,1-2-3 0,-1 1 0 0,1 0 1 0,0 0 1 0,0 1-2 16,-1-1 5-16,1 1-6 0,-1-1 1 0,1 1 6 0,0 0-6 0,-1 0 2 15,0 0 0-15,0 0-7 0,0 1 9 0,1-1-5 0,-1 1 1 16,0 0 5-16,0 0-6 0,0 1 3 0,0-1-1 0,1 0 1 0,-1 0-2 15,0 0 4-15,0 1-3 0,0 0 1 0,0-1 1 0,0 0-3 0,0 0 4 16,0 1-9-16,0-1 6 0,0 0 0 0,0 1-1 0,0-1 2 16,0 1 1-16,0-1-5 0,0 0 5 0,1 1 3 0,-1-1-5 0,0 1 2 15,0-1 1-15,0 0-4 0,0 1 2 0,1 0-1 0,-1 0-4 16,0-1 7-16,0 1-3 0,1 0 0 0,-1 0 2 0,0 1-5 0,1 0 1 16,-1-1 4-16,0 1-2 0,0-1 0 0,0 1 2 0,0 1-5 0,0-2 5 15,0 1-1-15,0 1-1 0,0-2 0 0,0 0-2 0,0 1-1 16,0 0 1-16,0-1-1 0,0 1 3 0,0-1 2 0,1 0-6 0,-1 0 7 15,0 0-4-15,0 0-3 0,1 0 6 0,-1 0-2 0,1 0 0 0,-1 0 0 16,1 0 2-16,-1 0-5 0,0 0 6 0,1 0-3 0,0-1-2 16,-1 1 3-16,1 0-3 0,-1 0 2 0,0 0 2 0,0 0-2 0,0 0 1 15,0 0 1-15,0 0-5 0,0 0 5 0,0 0 0 0,0 0-3 0,1 0 3 16,-1-1 0-16,0 1-7 0,0 0 7 0,1-1-4 0,-1 1 0 16,1 0 5-16,-1-1-6 0,0 0 5 0,1 0 0 0,1 1-3 0,-1-1 2 15,-1-1 2-15,2 2-4 0,-1-2 3 0,-1 0 2 0,0 2-3 16,1-2 5-16,0 1-3 0,0-1-2 0,-1 1 1 0,1 0-2 0,0-1-1 15,0 1 5-15,-1-1-5 0,1 1 1 0,0 0 2 0,-1 0-5 16,1 0 6-16,0 0 1 0,-1 0-3 0,0 0 1 0,1-1 2 0,0 1-6 16,-1-1 5-16,1 0-2 0,-1 0-5 0,1 0 6 0,0 0-3 0,0-1 0 15,0 1 3-15,0 0-1 0,0-1-2 0,-1 0 6 0,2 1-6 16,-1-1 1-16,0 1 2 0,0-1-3 0,0 0 3 0,0 1-2 0,-1 0-1 16,0 0 1-16,0 0-2 0,0 0 3 0,1 0 4 0,-1 0-5 0,0 0 2 15,1-1 1-15,-1 2-5 0,0-2 3 0,0 1 0 0,0 0-3 16,0-1 2-16,1 0 2 0,-1 0-3 0,0 0 6 0,0 0-2 0,0-1-5 15,0 1 3-15,0 0-8 0,0-1 6 0,0 0 4 0,0 1-4 0,0 0 2 16,0-1 2-16,0 0-7 0,0 1 5 0,0-1 4 0,-1 1-5 0,1 0 3 16,0 0-3-16,0 2-2 0,0-2 2 0,0 2 4 0,-1 1-4 15,1-1 3-15,-1 0-4 0,1 1-1 0,0 0 4 0,0 0 0 16,0 1 0-16,-2 0 0 0,1-1 0 0,1 1-4 0,-1 1 4 0,0-1-3 16,0 2 3-16,0-1-2 0,1 0-2 0,0 1 2 0,-1 0-1 0,0 1-2 15,0 1 2-15,1-1-2 0,-1 1-3 0,0 0 6 0,1 1-3 16,-1 1 2-16,1 0 3 0,0 1-7 0,-1-1 1 0,0 2 1 0,0 0-3 15,1 0 5-15,-2 2-1 0,1 0-5 0,0-1 2 0,0 2-10 0,-1-1 6 16,2 0 8-16,-1 0-4 0,0 1 4 0,1 0 0 0,-1 0-4 16,1 1-1-16,0-1 9 0,0-1-7 0,0 0 4 0,0 1 1 0,0-2-3 15,0-1 0-15,0 1 1 0,0-2-2 0,0 0 3 0,0 0-2 16,0 1-3-16,0-2 5 0,-1 0-3 0,1 1 3 0,-2-1 3 0,2-1-3 16,-2 0-2-16,1 0 4 0,0-1-3 0,-1 1 2 0,1-2 2 0,-1 1-6 15,1-1 5-15,-1 0-5 0,1-1 2 0,0 0 5 0,-1 0-6 16,1-2 3-16,1 0 1 0,-1 0-7 0,0 0 7 0,1-1 3 0,0 0-8 15,0 0 7-15,0-1-2 0,1 1-4 0,-1-2 5 0,0 1 3 0,0 1-4 16,0-2 6-16,1 1-5 0,-1-2-3 0,0 1 6 0,0-1-5 16,0 0 2-16,0 0 2 0,0 0-5 0,0 0 2 0,-1 0 6 0,1-1-3 15,-1 1 3-15,0-1-2 0,1-1-5 0,-1 2 3 0,0-2 1 0,0 0-1 16,0-1-1-16,0 1 3 0,1-1-8 0,-1-1 4 0,1 0-1 16,-1-1-4-16,1 1 4 0,0-1-3 0,-1 0 1 0,1 0 0 0,0-1 1 15,0 0 0-15,0 0 4 0,1 1-9 0,0-1 8 0,-1 1-1 16,1 0-6-16,0 1 10 0,0-1-5 0,1 0-2 0,-1 1 4 0,0 0-7 15,1 1 2-15,-2-1 5 0,2 1-5 0,0 1 3 0,0 1-3 0,-1-1-1 16,0 0 3-16,1 1 3 0,-2-1-2 0,1 1 2 0,0-1 2 16,0 1-8-16,0 0 7 0,0 1-5 0,0-1-1 0,0 1 3 0,-1-1-2 15,2 1-2-15,-1 0 4 0,-1 0 1 0,0 0-2 0,0 1 4 16,1 0-7-16,-1 0 4 0,0 1 1 0,0-1-3 0,-1 1 5 0,1 0-3 16,0 1-3-16,0-1 5 0,0 1-5 0,-1 0 1 0,1 0 3 0,-1 0-5 15,0 1 2-15,1 0 0 0,-1 0 0 0,0 1 1 0,1-2 4 16,-1 2-6-16,0 0 3 0,1-1 1 0,0 1-7 0,-1 1 10 0,0 0-6 15,0 1-1-15,1-1 4 0,-1 1-6 0,0 0 3 0,0 1 2 0,0-1-3 16,0 1 2-16,0-1-1 0,-1 2-2 0,1-2 2 0,0 2 2 16,0-2 0-16,0 1 0 0,0-1-1 0,1 3-3 0,-2-2 4 0,1 1-4 15,0 0 3-15,0-1 1 0,1 2-2 0,-1-2 4 0,1 0-3 16,0 1 0-16,-1-2-1 0,1 2-1 0,0-2-1 0,0 1 3 0,0-1 1 16,0 1-3-16,0 0 7 0,0 0-7 0,0 0-1 0,0 0 3 0,1 0-3 15,-1 1 4-15,0-1 2 0,0 0-6 0,0 1 3 0,0-2-2 0,0 1-1 16,1-1 5-16,-1 1-1 0,0-1 0 0,1 0-3 0,0 0 4 15,-1 0-7-15,1 0 8 0,0 0-2 0,0 0-3 0,-1-1 4 0,1 0-5 16,-1 1 5-16,1 0 0 0,-1 0 0 0,0-1-3 0,0 0 3 16,1 1-4-16,-1 0 0 0,0-1 4 0,0 2-3 0,0-1 1 0,0 0 6 15,0 0-7-15,0 1 2 0,0-1 2 0,-1 1-7 0,1-1 9 0,0 0-8 16,0 0 1-16,0-1 3 0,-1 0-4 0,1 0 4 0,0 0-2 16,0-1 0-16,0 0-2 0,-1 1 5 0,1-2-4 0,0 1 3 0,0 0 2 15,0 0-5-15,0-1 4 0,0 1-4 0,0-1 1 0,0 1 4 16,-1-1-4-16,1 1 3 0,-1-1 0 0,1 1-7 0,-1-1 7 0,1 2-2 15,-1 0-1-15,0 0 3 0,0 0-1 0,0-1-2 0,-1 1 2 0,1 0 2 16,1-1-3-16,-2 2 1 0,1-2-2 0,0 0-1 0,-1 1 2 16,1 0 2-16,0 0-4 0,0-1 4 0,0 0-2 0,0 0-4 0,0 1 7 15,0-2-4-15,1 2 3 0,0-2 0 0,-1 1-4 0,1-1 0 0,-1-1 4 16,1 0-5-16,1 0 4 0,-1-1-3 0,0 1-3 0,1-1 9 16,-1-1-10-16,0 2 7 0,1-2 1 0,-1 1-5 0,1-1 4 0,-1 0 2 15,0-1-6-15,1 1 5 0,-1-1 2 0,1 1-8 0,-1-1 8 0,0 0-4 16,0 0-1-16,0-1 5 0,0 0-2 0,1 0-2 0,-1-1 5 15,0-1-7-15,0 1 1 0,0-1 5 0,0 0-5 0,-1 0 3 0,1-1-2 16,0 0 0-16,0-1-1 0,0 1 4 0,0-2-3 0,1 2 3 16,-1-2 1-16,1 1-5 0,-1 2 2 0,1-1-1 0,-1 1-1 0,0-1 3 15,1 1-1-15,0-1-2 0,0 1 4 0,-1 0-5 0,1 0 3 16,0 1 2-16,0-1-2 0,0 2-1 0,-1-2 1 0,1 2-2 0,1-1 1 16,-2 0 0-16,0 0-4 0,2 0 8 0,-2 0-8 0,1 0 7 0,-1 0 1 15,0 2-7-15,1-2 4 0,-1 1 1 0,0 0-4 0,0 1 2 0,0-1 5 16,0 0-9-16,0 0 9 0,0 0-5 0,0 0-4 0,0 1 6 15,0-2-2-15,0 1 0 0,0 0 4 0,1 0-4 0,-1 0-3 0,0-1 5 16,1 2-5-16,-1-1 5 0,0 0-2 0,0 0 0 0,0 0 1 16,1 1-1-16,-1 1 2 0,0 0-2 0,0 0 4 0,0 0-7 0,-1 0 5 15,1 1-3-15,0-2-1 0,0 1 6 0,0 1-6 0,0-2 1 0,0 2 4 16,0-1-5-16,0 1 3 0,0-2 2 0,0 2-6 0,0-1 2 0,0-1 0 16,0 2-1-16,0-2 4 0,0 0 4 0,1 1-10 0,-1 0 7 15,0 0-7-15,1-2-1 0,-1 2 11 0,0-1-9 0,1 1 5 0,-1 0 0 16,0-1-5-16,0 2 3 0,0-1 3 0,0 1-2 0,1-1 3 15,-1 1-2-15,0-1-4 0,0 1 2 0,0 1-2 0,0-1 3 0,0 0-1 16,0 0-1-16,0 0 2 0,0 1-1 0,0-1-3 0,0 1 3 16,0-1-1-16,1 1-3 0,-1-1 2 0,1 1-4 0,0 0 2 0,-1 0 3 15,2 0-2-15,-1-1-2 0,-1 1 0 0,2 0-1 0,-1 0-1 0,-1 1 3 16,0-1-4-16,1 0-1 0,0 2 6 0,0-1-3 0,-1 0 4 16,0 1 7-16,1-1-9 0,-1 1 4 0,1-1 1 0,-1 2-5 0,-1-1 5 15,1 0 2-15,0 1-4 0,-1 1 1 0,1 0-1 0,-1 1-4 0,-1-1 7 16,1 1-1-16,0-1-2 0,0 2 2 0,-2 0-5 0,2-1-1 15,-1 0 4-15,1 0 0 0,-1 0-1 0,1-2 3 0,0 2-6 0,0 0 0 16,0-1 2-16,1 0-2 0,0 0 2 0,0-1-2 0,0 0 0 16,0-1 2-16,1 1-1 0,0 0 3 0,0 0 3 0,-1 1-7 0,1-1 6 15,0 0-2-15,0 0-2 0,-1 1 7 0,1-1-1 0,0 2-4 0,-1-1 3 16,0 0-3-16,0 1-5 0,-1 0 12 0,1 0-7 0,0 0 5 16,-1 1 2-16,1-2-7 0,-2 2 3 0,1-1 2 0,-1 0-5 0,1 0 4 15,-1-1 0-15,1 0-8 0,-1 0 8 0,1-1-3 0,0 0-1 0,1 0 3 16,-1 0-4-16,0 0 2 0,1 0 1 0,-1-1-2 0,1 0 2 15,1 1 1-15,-1 0-4 0,0-1 2 0,1 0-1 0,-1 0 1 0,0 1 0 16,1-1 1-16,-1 1 1 0,0 0-2 0,0 0 6 0,0 0-4 0,1 0-1 16,-1 0-1-16,0 1 0 0,1-1-2 0,-1 2 2 0,0-1 3 15,0 0 0-15,0-1-2 0,1 1-3 0,-1 0 3 0,0 1-7 0,0-1 9 16,0 0 1-16,0 0-6 0,0-1 3 0,0 1 0 0,0-1-5 16,0 0 5-16,-1-1 3 0,0 1-7 0,1 0 6 0,-1 0-3 0,1 0-1 15,0 0 3-15,0 1 0 0,-1-1-2 0,0 0 2 0,0 0-1 0,0 1-2 16,0-1 4-16,1 0-1 0,-1 1 0 0,1 0-3 0,-2 0 4 0,1 0-6 15,0 0 5-15,0-1 2 0,0 1-6 0,0 1 3 0,1-1 0 16,-1-1-5-16,0 1 6 0,0 0 2 0,0 0-6 0,0-1 5 16,0 1-4-16,1-1-2 0,-1 1 3 0,0-2 2 0,1 1-3 0,0-1 3 15,0 0-1-15,-1 0-4 0,1 0 6 0,0 1 0 0,-1-2 0 0,1 0-1 16,0 1 3-16,-2-1-8 0,2 0 7 0,-1 0 1 0,1 1-5 16,0-1 5-16,0 0-2 0,0 0 2 0,0 0-2 0,-1 0 2 0,1-1-5 15,-1 1 0-15,0 0 5 0,1 0-6 0,0-1 7 0,-1 0-2 0,1 0-2 16,0 0 2-16,0-1-3 0,0 1-3 0,-1 0 1 0,2-1 2 0,-1 1 7 15,0-1-8-15,0 1 5 0,-1-1-4 0,1-1-6 0,0 1 9 16,0-2-4-16,0 2 0 0,0-1-2 0,0-1 3 0,1 1-2 0,-1-1 4 16,0 0 1-16,0 0-4 0,0-1 1 0,1 1 0 0,-1-1-1 0,0 0 3 15,0 0 1-15,0-1-3 0,0 1 1 0,0-1-1 0,0 0 1 16,0 0-1-16,0 0 4 0,0-1-7 0,0 1 1 0,0-1 2 0,0 0-5 16,0 0 8-16,0 0-1 0,-1 0-3 0,1 0-1 0,0-1 3 15,0 1-3-15,1 0 1 0,-1 0 5 0,0-1-7 0,0 1 3 0,0 0-1 16,0-1-2-16,0 2 3 0,0 0 2 0,0-1-3 0,1 1 1 15,-1 0-2-15,1-1 0 0,-1 1 0 0,0 0 5 0,0 0-4 0,1 0-2 16,-1 0 6-16,0 1-8 0,1-2 5 0,-1 1 2 0,1 0-5 0,-1 1 0 16,1-2 4-16,-1 1-5 0,0 0 3 0,0-1 5 0,0 1-8 15,0 0 5-15,0-1 0 0,0 2-4 0,0-2 2 0,0 1 1 0,0 0-5 16,0 1 4-16,1 0 0 0,-1-1-2 0,0 2 5 0,0-1 0 16,0 1-3-16,0-1 1 0,1 1 0 0,-1 0-7 0,0 0 6 0,1 0 3 15,-1 0-4-15,1 1 1 0,-1-1 2 0,0 0-6 0,1 0 4 0,0 0 6 16,0 0-10-16,-1 0 2 0,0 0 1 0,0 0-2 0,1 0 3 15,0 0 4-15,0 1-5 0,-1-1 3 0,1 0-1 0,0 0-6 0,-1 2 5 16,1-1 1-16,-1-1 1 0,1 1-3 0,-1 0 7 0,0-1-11 0,0 2 5 16,0-1 2-16,0 0-7 0,1 0 8 0,-1 1-6 0,0-1 3 0,1 1 0 15,-1 0-3-15,0 0 4 0,1-1 1 0,-1 1-5 0,0 1 5 16,0-2-1-16,0 1-3 0,0 0 7 0,0 0-6 0,1-1-1 0,-1 1 2 16,1-1-3-16,-1 1 4 0,1 0 2 0,0-1-6 0,0 0 4 15,0 1-2-15,-1-1-1 0,1 1 7 0,0-1-1 0,1 0-4 0,-2 0 0 16,2 0-1-16,-1 0-3 0,0 1 6 0,0-1-2 0,0 0 1 15,0 1-1-15,-1 0-3 0,1 0 1 0,-1 0 3 0,1 1-1 0,-1-1-1 16,1 1 5-16,0-1-9 0,-1 1 5 0,1 0 2 0,-1 0-4 0,0 0 2 16,1 0 2-16,-1 1-5 0,0-1 1 0,0 0 8 0,0 1-8 15,0-2 3-15,0 1 1 0,0 0-5 0,0-1 1 0,1 1 4 0,-1-1-3 16,1 0 1-16,0 1 3 0,-1 0-4 0,1-1-1 0,-1 0 3 0,1 0-1 16,0 1-2-16,-1-1 5 0,0 1-4 0,1-1 1 0,-1 0 2 15,1 1-3-15,0 0 1 0,-1 0 2 0,0 0-3 0,0 0 1 0,1 1 4 16,-1-1-5-16,0 1 3 0,0-1 0 0,0 1-6 0,0-1 3 0,0 1 4 15,0 1-4-15,0-2 0 0,0 1 4 0,0 1-7 0,0-2 4 16,0 1 3-16,0-1-5 0,0 1 2 0,1-1 2 0,0 0-6 0,-1 1 1 16,1-1 6-16,-1 0-5 0,0 0 2 0,1 0 1 0,0 0-1 15,0 0-1-15,-1 0 6 0,0 0-6 0,1-1 1 0,0 1 3 0,-1 0-6 16,1 0 3-16,-1 1 2 0,0-1-3 0,0 0 1 0,0 0 2 0,0 0-5 16,0 0 2-16,0 0 3 0,0 0-1 0,0 0 0 0,0 1 0 15,0-1-1-15,0 0-4 0,0 0 5 0,0 0-2 0,1 0 1 0,-1 0 0 16,0 0 0-16,0 0-1 0,0 0 1 0,1 0 0 0,-1 0-3 0,0 0 2 15,0-1-7-15,1 1 3 0,-1 0 3 0,0-1-4 0,0 1-1 16,0-1-3-16,1 1-7 0,0-1-4 0,-1 0-3 0,0 0-9 0,1 0-5 16,-1 1-9-16,0-2-10 0,0 1-10 0,-1 1-7 0,1-1-15 15,0 0-16-15,-1 0-28 0,0 1-34 0,1-1-46 0,0-1-50 0,0 2-58 16,-1-2-14-16,2 0 69 0,-1 2-617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6:59:16.47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2906 4584 1688 0,'-2'-2'361'0,"2"1"-60"0,-2-1-62 0,1 1-39 16,1 0-41-16,0 0-32 0,1 0-25 0,0 0-26 0,-1 0-7 15,0 1-11-15,1 0-12 0,-1 0-8 0,0 0-3 0,1 1-14 0,0 0 1 16,0 1-5-16,-1 0-9 0,2 1 4 0,-1 1-8 0,-1-1 1 15,2 3 2-15,-1-1-6 0,0 1 7 0,-1 1-3 0,1 0-4 0,1 1 6 16,-2 2-3-16,1-1 1 0,0 1-1 0,-1 0 1 0,0 0-7 0,0 2 2 16,-1-1 4-16,1-1-6 0,-1 1 4 0,1-2 3 0,-1 1-3 15,-1-1 0-15,1 0 8 0,0-1-8 0,-1 0 2 0,1 0 1 0,-1 0-6 16,1-1 6-16,-1 0-3 0,2-1 4 0,-1 0-5 0,0 0 0 0,0-2 2 16,0 0-3-16,1 0 1 0,-1-1 2 0,0-1-3 0,0 2 2 15,1-3 2-15,0 1-8 0,0 0 5 0,0-1 1 0,0 1 2 0,0-1-3 16,1 0 3-16,-1-1-4 0,1 0-3 0,-1 0 6 0,1 1-2 15,-1-1-2-15,2-1 0 0,-1 1 1 0,0 0-3 0,1 0 4 0,-1-1-2 16,0-1 0-16,1 1-5 0,-1 0 5 0,2-1-1 0,-2 0 1 0,2 1 4 16,0-1-6-16,-1 0 5 0,2 1-4 0,-1-1 4 0,0-1-2 15,0 2 0-15,0-1 3 0,1 0-3 0,-1 0 3 0,1 0-4 0,0 1-1 16,1-2 0-16,1 1 3 0,0 0-4 0,0 0 1 0,1-1 3 16,1 1-4-16,-2 0 2 0,1 0 3 0,0 1-6 0,-1-1 1 0,1 1 2 15,0 0-2-15,0 0 0 0,0 0 0 0,0 0 0 0,0 1-4 0,-1-1 5 16,2 0-1-16,-1 1-1 0,0-1 4 0,0 1-3 0,0 0 1 15,0-1 2-15,-1 1 0 0,1 1-2 0,-1-1 6 0,0 1-4 0,-1 1-3 16,0 0 3-16,0 0 0 0,-1 1-2 0,0 0 2 0,0 0 2 0,-1 2-6 16,1 0 4-16,-1 0 3 0,0 0-2 0,0 1-2 0,-2 0 5 15,1 0-6-15,-1 0 3 0,1-1 6 0,-1 2-6 0,-1-1 2 0,1 1 2 0,0-1-4 0,-1 0 2 0,0 1 8 16,-1-1-6-16,0 1 4 0,0 0 2 0,-1-1-2 0,1-1 0 16,-2 0 2-16,2 1 0 0,-1-1-2 0,-1 1 4 0,-1 0-1 0,0 0-3 15,0 1 2-15,-1-1 3 0,1 1-4 0,-2-2 3 0,0 1 2 0,-1-1-5 16,1 1 2-16,-1 0 3 0,1-2-4 0,-1 1-2 0,1 0 5 0,-1-1-11 15,1 0 6-15,-2 0 3 0,1 0-7 0,-1-1 5 0,1-1-2 16,0 1-3-16,-1-1 3 0,1-1 0 0,0 1-6 0,1 0-1 0,0-1 1 16,0 0-1-16,0-1 0 0,0 1 3 0,0-1-2 0,0-1-6 0,0 0 1 15,1-1-1-15,0 1-2 0,0-1-3 0,0 1 1 0,0-1-14 16,1 1 2-16,0-1-9 0,1 0-9 0,0 0-6 0,-1-1-14 0,2 0-19 16,0-1-22-16,0 0-21 0,1-1-31 0,0 0-47 0,0-1-76 15,1-1-116-15,0 0-100 0,0-1 39 0,1 0-87 0,0-1-359 0</inkml:trace>
  <inkml:trace contextRef="#ctx0" brushRef="#br0" timeOffset="491.78">2888 4590 1259 0,'0'1'233'16,"1"0"27"-16,0 0-20 0,0 0-32 0,2-1-24 0,0 1-24 0,0-1-23 16,2 0-14-16,0 0-24 0,1 1-13 0,1-1-7 0,0-1-15 15,2 1-7-15,-1 0-5 0,2 0-4 0,0-2-12 0,2 1 1 0,-2-1 1 16,2 1-8-16,-2-1 1 0,3 0-5 0,-2 0-4 0,1 1-1 15,0 0-1-15,-1-1-1 0,1 2-5 0,-1-2-1 0,1 1 0 0,0 0-4 16,-1-1-1-16,1 1 2 0,-1 0-3 0,-1 0-3 0,-1 0 0 0,-1 0-1 16,1-1-2-16,-1 1 2 0,0-1 0 0,1 1-2 0,-2-1-1 15,1 0 2-15,-1 0 2 0,0 1-5 0,-1-1 6 0,-1 1-6 0,1-1 0 16,-2 1 4-16,0-1-4 0,-1 2 1 0,0-1-2 0,0 1-10 0,-1-1-9 16,-1 0-14-16,0 1-27 0,0 0-28 0,-1 0-51 0,-1 0-75 0,-1-1-113 15,0 1-156-15,-2 0-29 0,2 1-70 0,-1-1-411 0</inkml:trace>
  <inkml:trace contextRef="#ctx0" brushRef="#br1" timeOffset="6692.74">3131 3918 1751 0,'-3'1'399'0,"-2"1"-85"0,0 1-90 0,3-1-45 0,1 1-34 15,1-2-31-15,-2 1-27 0,2 0-25 0,-1 0-16 0,1 2-15 16,0-1-2-16,0 2-1 0,0-2-5 0,2 3-2 0,0 0-4 0,0 1-4 15,1 0-4-15,0 3-2 0,1-1-2 0,1 1 1 0,0 0-2 16,1 3 0-16,-2-2 2 0,1 2-3 0,0-1-1 0,-1 0 2 0,1 0-1 16,-1 0-5-16,1 1 5 0,-1-2-3 0,0 0 1 0,-1 0 3 15,0 0-3-15,0 0 3 0,1-1 1 0,-1 0 1 0,-1 0 0 0,0-1 5 16,0 0-5-16,1-1 5 0,-2 0 2 0,1-1-3 0,-1-1 0 0,0-1-4 16,0-1 1-16,0 0-3 0,-1 0 2 0,0 0-1 0,0-2-1 0,-1 1-1 15,1-2 0-15,0 2 2 0,0-1-3 0,0 0 0 0,0-1 0 16,-1 1 0-16,0-2-4 0,1 2 5 0,0-1 1 0,0-1-1 0,0 0-1 15,-1 0 0-15,1 0-4 0,0 0 1 0,1 0 2 0,-1-1 0 0,0 0 2 16,1 0-1-16,-1-1 1 0,1 1 2 0,0-2-2 0,0 1 2 16,0 0 2-16,0 0-2 0,2-1 3 0,-2 0-4 0,2-1 4 0,0 0 2 15,0 1-5-15,0-2 2 0,1 1-2 0,0 0-4 0,2-2 6 16,0 1 1-16,1-1-1 0,0-1 1 0,2 0-3 0,-1 0 2 0,0 0 0 16,2 0 1-16,0 0 2 0,0 1-5 0,1-1-2 0,-1 1-2 0,-2-1 4 15,1 2-1-15,-3 1 0 0,0 0-2 0,-1 1-5 0,-1 0 0 16,1 0 1-16,-2 1 4 0,-1 0-2 0,0 1-5 0,-1-1-2 0,0 2-7 15,0-2-7-15,-1 1-9 0,0 1-13 0,0 0-11 0,0-1-21 0,0 0-21 16,0 0-21-16,1 0-45 0,-2 1-49 0,2-1-69 0,-1 0-92 16,-1 0-60-16,2 0 27 0,-2 1 88 0,1-1-140 0,-2 1-297 0</inkml:trace>
  <inkml:trace contextRef="#ctx0" brushRef="#br1" timeOffset="7078.26">3210 4181 1681 0,'-1'-3'338'0,"-2"0"-50"0,1-1-66 0,1-1-47 0,1 0-34 16,0-1-31-16,1-1-16 0,0 0-15 0,0 0-6 0,2-3-9 15,0 2-10-15,1-2-8 0,0-1-5 0,2 0-6 0,0-1-1 0,0-1-3 16,1 1-5-16,1-2 5 0,1 1-10 0,2-3 1 0,0 2 4 0,1-2-5 16,1 1-4-16,0-1 3 0,1-1-8 0,1 1 2 0,1-1 1 15,0 0-4-15,-1-2 3 0,1 1-9 0,0 0 5 0,1 0-4 16,1 0 4-16,1 0-2 0,0-1-4 0,1 1 3 0,0-1-8 0,-1 2 3 0,1 0-1 16,0 2 3-16,1 0 0 0,-1 1 0 0,-1 1 1 0,0 2-3 15,-2 0-1-15,-2 1 1 0,0 1-2 0,0 1 0 0,-1 0 0 0,0 1 0 16,-1 2 3-16,0-1-4 0,-2 1 2 0,0 0-3 0,-2 2 3 0,0-1-3 15,-2 2 6-15,0 0 1 0,-2 0-8 0,-1 0 5 0,0 1-4 0,-1 1-1 16,-1 0 1-16,-1 0 1 0,0 0-12 0,-1 2-9 0,-1-1-12 16,0 1-25-16,-1 0-28 0,-1 0-35 0,0 2-55 0,1-1-93 0,-2 0-138 15,0 1-147-15,2 0 37 0,-1 0-584 0</inkml:trace>
  <inkml:trace contextRef="#ctx0" brushRef="#br1" timeOffset="7726.92">4194 3443 1200 0,'1'-3'235'0,"-1"-2"35"0,2 0 1 16,-1 0-22-16,-1 1-37 0,-1 0-36 0,0 0-33 0,0-1-25 0,-2 2-10 16,2-1-18-16,-1 0-12 0,-1 0-13 0,0 0-12 0,-1 0-12 15,1 1-5-15,-2-1-4 0,0 1-7 0,-2-1 2 0,1 1-8 0,-2-1-9 16,0 1-2-16,1 1-2 0,-2-1 0 0,-1 2 0 0,0-1-4 15,0 1-1-15,0 1-1 0,1 0 2 0,-1 1 1 0,2 0-2 0,-1 1 1 16,0-1-3-16,1 2 3 0,0 0-2 0,1 0 0 0,1 1 1 0,-1 0 0 16,1 0-4-16,-1 0 2 0,3 0 1 0,0 1-4 0,0-1 5 15,1 2-2-15,0-2-3 0,2 2 3 0,-1-1 0 0,2 0 1 0,0 2-3 16,1-1-2-16,0 1 3 0,2-1-2 0,0 1 4 0,2 0-2 0,1 0-1 16,0 0 0-16,0 0-3 0,2 0 5 0,0 0-4 0,-1-1 0 15,1 2-1-15,0-1 0 0,1 1-3 0,0-1 0 0,-1 1 8 0,2-1-7 16,-1 0 6-16,0 0 2 0,0 0-6 0,0-1 4 0,0 1 2 15,1-1-1-15,-3 1 3 0,2-1-1 0,-2 1 0 0,-1-1-1 0,1 0 2 16,-1 0 4-16,-1-1-4 0,0 1 5 0,-1-1 1 0,-1 0 3 0,0 0 2 16,0 0 3-16,-2 1 3 0,0-2-5 0,-1 1 9 0,0-1 0 15,-1 0 2-15,0 1 2 0,-2-1-3 0,1-1-1 0,-1 1-5 0,0 0 1 16,-1-1 1-16,0 0-7 0,0-1 3 0,-1 1-1 0,0 0-9 0,-1-1 4 16,0 0 2-16,-1 0 0 0,0-1-4 0,0-1 1 0,-1 0-1 15,1-2-6-15,-1 1 5 0,0-2 2 0,-2 0-9 0,1 1 1 0,0-1 5 16,-1 0-9-16,1 0 8 0,-1-1 2 0,0 1-6 0,1-1 0 0,-1 2-2 15,-1 0 1-15,1-1 1 0,0 2 0 0,0 0 1 0,1 0-6 16,1 1-1-16,0 0 4 0,1 0-4 0,0 0 0 0,2 0-1 0,0 1-4 16,1-1-6-16,1 0-4 0,1 1-3 0,1-1-10 0,0 0-8 15,0-1-17-15,2 0-10 0,0 0-14 0,1 0-8 0,0-1-12 0,2 0-30 16,0 0-21-16,1-1-52 0,1 1-56 0,0-1-72 0,2 1-53 0,0-1 19 16,-1 1 77-16,2 0-567 0</inkml:trace>
  <inkml:trace contextRef="#ctx0" brushRef="#br1" timeOffset="8277.16">4452 3357 1445 0,'-4'-3'363'0,"-1"0"-13"0,-2-1-70 16,1 0-55-16,1 1-40 0,0 1-44 0,1 0-33 0,-2 0-27 0,1 1-18 15,-1 1-13-15,0 0-6 0,0 0-12 0,1 1 1 0,0 1-8 16,-1 0-2-16,1 2 1 0,0 0-13 0,-2 1 4 0,0 1-6 0,1 0 0 16,-1 3 4-16,0-1-4 0,-1 1 4 0,1 2 3 0,-1 0-7 15,1 2 0-15,0 0-2 0,-1 0 4 0,0 0-4 0,1 0 6 0,0 0 2 16,1 0-10-16,-1 1 9 0,3-2-6 0,0 1-4 0,0-1 0 0,2-1 4 16,0 0-10-16,1 1 8 0,1-2 2 0,1 0-6 0,0 0 7 15,2 0-7-15,0-1 0 0,2 0 1 0,-1-1 0 0,2 1 5 0,0-2-3 16,2 0-2-16,-1-1 5 0,2 0-9 0,0-2 5 0,0 0 1 15,1 0-4-15,0-1 5 0,-1-1-5 0,0 0 1 0,0-2-3 0,1 0 2 16,-1 0-3-16,-1 0 2 0,1-1 0 0,-2 0 0 0,2-1 7 0,-1 0-7 0,0-1 3 0,-1 0 4 0,0 0-8 16,0 1 3-16,0-2 3 0,-1 2-6 0,0-1 3 0,-1 0 1 0,-1 0-5 15,0 1 1-15,-1 1 5 0,0-2-3 0,-2 2-2 0,1 0 5 0,-1-1-8 16,-1 2 5 0,1-2-2-16,-1 1-2 0,0 1-3 0,-1-1-7 0,1 1 0 0,-1-1-12 15,0 0 0-15,0 1-6 0,0-1-11 0,0 1-17 0,-1 0-18 0,2 0-18 16,-3 1-26-16,3-1-23 0,-2 0-46 0,1 1-64 0,0 1-76 15,0-2-76-15,0 2-13 0,0-1 78 0,0 1-83 0,0-1-339 0</inkml:trace>
  <inkml:trace contextRef="#ctx0" brushRef="#br1" timeOffset="8940.71">4732 3461 1652 0,'-3'-3'472'15,"0"-1"-62"-15,-1-3-129 0,1 3-76 0,0-2-58 0,0 2-36 0,-1-1-21 16,2 0-23-16,0 0-8 0,-2 0-10 0,2 0-12 15,-2 0-6-15,0 0-7 0,1 2-6 0,1 0-8 0,-1-1-2 0,1 1-2 0,-1 2-3 0,1-1 0 0,-1 1 4 16,-1 1-7-16,1 0 4 0,0 1-4 0,-1 0 1 0,1 1 3 16,-2 1-1-16,1 2 2 0,-2 0-4 0,1 2-1 0,0 2 1 0,-1 0-1 15,-1 1 1-15,0 1 3 0,0 1-5 0,-1 1 3 0,0 1 2 0,-1 1-1 16,2 0-1-16,1 0 2 0,0 1-3 0,3-1-1 0,-1 0 5 16,1-1 0-16,1-1 2 0,1-1-6 0,1 1 5 0,1-3-8 0,0 1 1 15,1-1 6-15,0-2-4 0,2 0 1 0,-1 0-1 0,2-2 2 16,0-1-7-16,1 0 6 0,1-1 0 0,-1-1-5 0,1 0 6 0,1-2-3 15,-1-1-3-15,0 0 3 0,-1-1 1 0,0-2-2 0,1 0 1 0,0-1-4 16,-1-2-2-16,1 1 2 0,0-2 1 0,-1 0 1 0,1 0 3 16,-1-2-4-16,1 1 3 0,-1-1-2 0,1-1-2 0,0 0 6 0,0-2-9 15,-2 1 7-15,2-1-4 0,-3 0-2 0,1 0 5 0,-1 0-1 16,0 0 1-16,0 0-1 0,0 0-1 0,-1-1 1 0,-1 1-2 0,1 1 3 16,0-1 0-16,-1 2-4 0,-1 0 4 0,0 1 0 0,0 1-1 0,0 1 0 15,-1 1 3-15,1 0-2 0,-1 2-4 0,0 1 7 0,0 0-2 16,-1 1-2-16,1 1 3 0,0 1 1 0,0 0-6 0,0 0 3 0,0 2 6 15,0-1-7-15,-1 2 3 0,1 1 2 0,1-1-3 0,-1 3 2 0,0-1 3 16,0 1-1-16,0 1 1 0,0 1 0 0,1 0 1 0,-1 1-3 16,1 0 3-16,0 0 3 0,-1 1-4 0,2 1 4 0,0-1-2 0,0 2 3 15,-1-2-1-15,1 1 6 0,-1 0-6 0,1-1 1 0,0 0 4 16,1 0-4-16,-1 0 6 0,0 0-5 0,1-2 2 0,0 0-5 0,0 0 1 0,-1 0 3 16,1-1-4-16,0-1 1 0,-1 0 2 0,1-1-6 0,0 1-2 15,0 0 4-15,0-2-7 0,0 1 5 0,-2-1-1 0,2 0-5 0,-1 0 1 16,-1-1 0-16,1-1-1 0,0 1 3 0,1-1-2 0,-2 0 0 0,1-2-3 15,-2 2-4-15,1-1 2 0,-1-1-4 0,1 1-6 0,-1-1-4 16,1 0-10-16,-1 0-10 0,-1 0-7 0,1 0-15 0,-1 0-24 0,1 0-33 16,-1-1-50-16,1 1-84 0,-3-1-132 0,2 0-167 0,-1 0 1 0,-1-1-591 15</inkml:trace>
  <inkml:trace contextRef="#ctx0" brushRef="#br1" timeOffset="9435.84">5002 3264 1171 0,'-2'1'239'0,"1"1"28"0,0 1-20 0,0 0-22 0,1-1-31 15,0 1-31-15,0 1-27 0,1 1-30 0,0 0-15 0,0 1-10 16,0 1-24-16,1 1-5 0,0 1-12 0,-1 0-5 0,2 2 0 0,-1 0-7 16,0 2-1-16,0 0-9 0,1 2 3 0,0 0-1 0,-1 1 0 15,0 0 4-15,1 0-3 0,0 0 5 0,-1 1-1 0,0-1 3 0,-2 1 3 16,1-2-3-16,0 1 0 0,-1-2 3 0,-2 0-10 0,2 0 5 0,-1-1 0 16,1-2-5-16,0 0-3 0,0 0-4 0,1-1-4 0,-2-1-4 0,0 1 3 15,0-2-2-15,1 0-2 0,-1-1-4 0,0 0 5 0,0 0-9 16,1-1 1-16,-1 0 5 0,1-1-4 0,0-2-3 0,-1 0-6 0,1-1-5 15,0-1-14-15,0 0-4 0,0 0-5 0,1-1-17 0,-1 0-11 16,0-1-8-16,0-1-17 0,0 1-13 0,2-1-17 0,-1-1-38 0,0 0-50 0,0-1-69 0,0 1-80 16,0-1-48-16,0 0 48 0,1 0 30 0,-2 0-514 0</inkml:trace>
  <inkml:trace contextRef="#ctx0" brushRef="#br1" timeOffset="10217.39">5354 3528 1263 0,'0'-3'381'0,"0"-2"37"0,-1-1-62 0,0 1-76 16,-1-1-64-16,2 1-53 0,-3 0-44 0,2 0-24 0,-1 0-22 16,-1-1-12-16,1 2-9 0,0-1-8 0,-1 1-8 0,1 0-7 0,1 0-4 15,-2 0-5-15,0 0-3 0,0 0 4 0,1 1-10 0,0 1-1 0,-1 0 2 16,0-1-6-16,1 2 2 0,-1-1 0 0,0 2 0 0,-1-1-4 15,0 0 4-15,0 1-4 0,0 1-3 0,-1 0 3 0,1-1-1 0,-2 3-1 16,1-1 0-16,0 0 1 0,-2 1 0 0,2 0 1 0,-1 0-3 16,0 2 2-16,0 0-4 0,-2 0 1 0,2 1 2 0,-1 0-2 0,0 1 2 15,0 1 1-15,1 1-2 0,0 0-2 0,1 1 2 0,0 0 1 0,0 1 1 16,2 0-3-16,0 1 2 0,0 0-6 0,2 0 0 0,0 0 8 16,1 1-8-16,1-2 5 0,0-1 2 0,1 1-5 0,0-2 3 0,0-1 0 15,2 1-1-15,0-2-3 0,1 0 3 0,-1-1-1 0,2 0-4 0,-2-1 3 16,2 0 3-16,-1-2-2 0,-1 0 2 0,2-1 1 0,0 0-4 15,-1-2 3-15,1 0-1 0,0 0 0 0,-1-1-2 0,1-1 0 0,0 0-1 16,0 0 0-16,-1-2 0 0,1-1 3 0,0 1-4 0,0-1-1 0,0 0 2 16,-1-1-1-16,1 0 2 0,-2 0 0 0,1 0 0 0,-1-1-4 15,0 0 4-15,1 0 3 0,-1 0 1 0,-1 0-3 0,1-1 4 0,-1 0-7 16,-1-1 0-16,1-1 7 0,-2 0-1 0,2 0 1 0,-2 0-6 16,1 0 6-16,-2 0-10 0,2 0 6 0,-1 0 4 0,0 0-8 0,-1 0 5 15,2 1-4-15,-1 1-2 0,-1 0 2 0,2 0 1 0,-1 3 1 0,-1 0 0 16,0 0-1-16,1 2 2 0,-1 0-2 0,1 1 6 0,0 0-5 15,-1 1 4-15,0 1-5 0,0 0 2 0,0 1 5 0,0 1-7 0,0 0 6 16,0 0-3-16,0 1 1 0,-1 1-1 0,1 1 4 0,-1 0-3 0,0 1 1 16,1 0 4-16,0 2-4 0,0 0 2 0,0 1 2 0,1 0-4 15,1 0 1-15,0 0 1 0,0 0-5 0,0 0 1 0,0-1 1 0,1 1 6 16,-1-1-4-16,2 0 1 0,-1 0 1 0,0 1-6 0,0-3 5 16,1 1 2-16,-1-1 2 0,0 1-5 0,0-1 2 0,1-1-2 0,-1 0-2 15,1 0 7-15,1 0-5 0,-1 0-1 0,-1-1-2 0,0 1 1 0,0-1 0 16,1 0 1-16,-1-1 1 0,0 1-2 0,1-2-2 0,-1 1-2 15,1-1 1-15,-1 1 3 0,0-1 2 0,0-1-6 0,0 1-1 0,-1-1-3 16,0-1-7-16,1 1-6 0,-2-1 0 0,1 1-15 0,-1 0-11 0,0-1-13 16,0 0-19-16,1-1-18 0,-1 0-31 0,0 0-34 0,0 1-67 15,0-2-85-15,0 1-108 0,-1-2-70 0,0 1 69 0,0 0-512 0</inkml:trace>
  <inkml:trace contextRef="#ctx0" brushRef="#br1" timeOffset="10764.12">5572 3396 651 0,'0'-2'476'0,"0"0"-242"0,0 0 25 16,1 0-15-16,0 0-16 0,0 1-26 0,0 0-23 0,0 1-27 15,0-1-19-15,0 1-22 0,0 0-20 0,0 1-8 0,0 0-13 0,0-1-11 16,1 3-5-16,-1 0-11 0,1 1-1 0,0 0-12 0,0 2-3 0,0 2 0 16,1 0-11-16,-2 2 5 0,1 0-2 0,-1 1-3 0,0 0-8 15,1-1 3-15,-2 2-4 0,2-1-2 0,-1 1 7 0,1-1-4 0,0 0-1 16,-2 0-1-16,2-1 0 0,-1 0-2 0,0 0 2 0,1-1 0 0,-2 2-1 16,2-2-2-16,-1 1 0 0,-1-2 4 0,1 0-3 0,0-1 1 15,1 1-2-15,-2-2-2 0,1 0-4 0,0 0 3 0,0 0 2 16,0-1 1-16,1 0-2 0,-1-2 1 0,1 1-2 0,-2-1-4 0,2 0 7 15,-2 0-3-15,1-2 5 0,0 0-3 0,-1 0-2 0,0-1 3 0,0 0-1 16,1 0 2-16,-1-1 1 0,1-1-3 0,-1 1 0 0,0-1-1 0,1-1-1 16,-1 0 4-16,0 0-4 0,0 0 1 0,0-1-2 0,0 0 0 15,1-1-1-15,1 0 4 0,-2 0-1 0,2 0-1 0,-1-1 1 0,0 1-4 16,1-1 6-16,-1 1-7 0,1-1 3 0,0 1 2 0,0 0-3 16,1-1 1-16,-1 1 0 0,1-1 1 0,1 1-1 0,0-1 1 0,0 1 0 15,0-1-2-15,1-1 0 0,-1 1 4 0,0 1-1 0,1-1 0 0,0 0-1 16,0 1-1-16,-1 0 2 0,2-1-2 0,-1 1 0 0,0-1-2 15,0 1 2-15,0 0-2 0,0 1 4 0,-1 0 1 0,1 1-1 0,0 0-1 16,-1 1-1-16,1 0 2 0,-1 0-2 0,1 1 2 0,0 0-2 0,-1 1 2 16,0 0-2-16,0 1 0 0,0 1 1 0,-1-1 2 0,1 2-5 15,-1 0 4-15,1-1-1 0,0 1-1 0,0-1 3 0,0 0-2 0,-1 1 0 16,1-1-4-16,0 0 1 0,-1 0-6 0,0 0-1 0,0-1 0 16,0 1-7-16,-1-2-1 0,0 1-4 0,0 0-5 0,0-1-10 0,1 0-10 15,-1 0-7-15,-1 0-18 0,1-1-15 0,-2 1-17 0,2-1-33 0,-1 1-37 16,-1 0-44-16,0-1-76 0,1 0-81 0,0 0-40 0,-2 1 60 15,1 0-71-15,-1-1-262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6:59:39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8984 9811 807 0,'-1'0'20'0,"0"0"-18"16,0-2-1-16,1 1 5 0,0 0-8 0,-1-1 4 0,0 1-4 0,1-1-5 16,-1 1 4-16,0 0-3 0,-1-1-546 0</inkml:trace>
  <inkml:trace contextRef="#ctx0" brushRef="#br0" timeOffset="1230.33">8961 9756 606 0,'-3'-1'240'0,"3"1"-224"0,-3-2 12 0,2 1 23 0,-1 1 25 0,1-1 31 16,-1 0 23-16,1 1 6 0,-2 0-2 16,2 0 1-16,-1 0-7 0,2 0-6 0,-2 0-2 0,1 0-14 15,0 0-4-15,0 0-5 0,0 1-14 0,1 0-2 0,-1-1-8 0,1 0-9 16,-1 0-3-16,1 0-5 0,1 0-6 0,0 0-2 0,-1 1 2 15,1-1-5-15,0 0-7 0,0 0 4 0,0-1-16 0,0 1 1 0,1 0 2 16,0 0-6-16,1 0 2 0,-1-1-1 0,0 0-2 0,1 1-4 0,0-1 6 16,1 1-1-16,1 0-3 0,0 0 0 0,0-1-1 0,1 0-7 0,0 0 7 15,1 1 0-15,1 0-9 0,2-1 7 0,0 0-8 0,0 1-1 16,1-1 7-16,-1 1 1 0,1 0-5 0,-1-1 6 0,0 1-8 0,1 0-3 16,-1 0 11-16,1 0-3 0,-1 0-2 0,2-1-1 0,-2 0 4 15,2 1-11-15,-1-1 10 0,0 1-2 0,1 0-11 0,-1-1 9 0,2 1-9 16,-1-1 5-16,1 0 2 0,0 1 2 0,0 0-1 0,0-1 1 0,0 1-5 15,1-1-2-15,1 0 4 0,1 1 1 0,-1 0-4 0,1-1 4 16,-1 0-5-16,1 0-5 0,0 0 7 0,-3 1 1 0,2-1-3 0,-1 1-4 0,0-1 7 0,-1 0-14 0,1 1 9 16,-1 0 7-16,0 0-9 0,0-1 6 0,-1 1-3 0,0-1-1 15,0 1 1-15,0 0 2 0,1 0-1 0,-1-1-1 0,-1 1 1 0,1 0-4 16,1 0 0-16,-2 0 3 0,1 0-3 0,0-1 1 0,-1 1 7 0,1 0-10 16,-1-1 6-16,0 1 2 0,0 0-4 0,-1 0-3 0,0 0 8 15,0 0-8-15,0 0 3 0,0 0 10 0,0-1-12 0,0 1 5 0,1 0-3 16,-2 0-6-16,1-1 7 0,-1 0 3 0,0 0-3 0,0 0 3 15,1 1-3-15,-1-1-3 0,0 0 1 0,0 0 4 0,0 1-6 0,0-1 3 16,0 0 5-16,0 0-11 0,0 1 7 0,1-1 0 0,1 0-2 0,0 1 1 16,0-1 5-16,1 1-7 0,0 0 1 0,-1-1 10 0,0 1-9 15,-1-1 6-15,1 1-2 0,0-1-6 0,1 1 2 0,-1-1 3 0,0 1-3 16,0 0 1-16,0 0 1 0,0 0-7 0,0 0 5 0,0 0 0 0,0 0 2 16,-1 0-3-16,0 0 4 0,1 0-6 0,0 0 2 0,0 0 5 15,0 0-4-15,-1 0 3 0,1 0-1 0,-2 1-4 0,2-2 0 0,0 1 8 16,0 1-10-16,0-1 6 0,0 0 4 0,-1 0-14 0,1 0 10 15,0-1 0-15,0 1-6 0,0 0 7 0,1 0-2 0,-2 0-8 0,2 0 7 16,-2 0 0-16,2 0 1 0,-1 0 0 0,1 0 0 0,-1 0-3 0,1 0 2 16,0-1-4-16,0 1 10 0,0 0-3 15,-2 0-9-15,2 0 15 0,-1 0-14 0,-1 0 9 0,3 0 5 16,-3 0-8-16,2 0 1 0,-1 0-7 0,1-1 5 0,0 1-5 0,-1 0 7 0,1 0 0 0,-1 0-3 16,0 0 1-16,0-1-1 0,0 1-3 0,1 0 8 0,-2 0-4 0,1 0 0 15,0 0-3-15,-1-1 2 0,0 1 2 0,0-1 2 0,0 1 1 16,0 0-12-16,0 0 11 0,0 0-7 0,0-1 4 0,-1 2 8 0,1-1-10 15,0 1 3-15,-1 0-5 0,1-1 1 0,0 0 1 0,-1 0 2 0,0 1 0 16,-1-1 1-16,2 1-3 0,-1-1 0 0,-1 0-1 0,1 1 2 16,0-1-3-16,1 0 2 0,-1 0 4 0,2 0-8 0,-1 0 11 0,1 0-4 15,0 0-1-15,-1 0-3 0,0 0 2 0,0 0-2 0,2 0 2 16,-2 0 3-16,1 0-4 0,0 1 3 0,0-1-6 0,-1 0 2 0,2 1 1 16,-2-1 2-16,1 0 2 0,-1 0-1 0,1 0-4 0,0 0 2 0,-1 0-2 15,1 1 3-15,-1-2 2 0,0 1-6 0,1 0 5 0,-2 0-5 0,1 0 3 16,-1 0-1-16,0 0 3 0,1 0-4 0,0 0 5 0,1 0-3 15,-1 0-5-15,0 0 11 0,-1 0-8 0,1 0 3 0,0 0 2 0,0 0-5 16,0 0-2-16,0 0 8 0,1 0-6 0,-2 1 1 0,1-1 5 0,0 0-7 16,-1 0 1-16,1 1 5 0,-1-1-4 0,1 1-1 0,-1-1 6 0,1 1-12 15,-1-1 8-15,1 1 3 0,0-1-4 0,-2 1 5 0,0 0-5 16,-1-1-1-16,1 1-3 0,0-1 8 0,-2 1-4 0,1 1 5 0,-1-2-3 16,1 1-6-16,0 0 5 0,-1 0-1 0,1 0 5 0,-1-1 3 15,1 1-9-15,-1 0 2 0,1-1-4 0,0 1-1 0,0-1 11 0,0 0-12 16,1 1 9-16,-2 0-4 0,2-1-3 0,0 0 10 0,-1 0-2 0,0 1-4 15,0-1-4-15,0 0 4 0,0 0-9 0,0 1 14 0,0-1-2 16,0 0-1-16,-2-1 3 0,0 1-13 0,1 1 10 0,-1-1-1 0,1 0-2 16,-1 0 3-16,2 0 1 0,-1 0-8 0,1 0 4 0,0 0 3 15,-1 0-1-15,1 0 1 0,-1-1 1 0,0 1-6 0,0 0 1 0,0 0 6 16,-1 0-5-16,1 0 7 0,1 0-10 0,-3 0 6 0,2 0-4 0,-1 0 1 16,-1 1 6-16,2-1-6 0,-2 1 4 0,2 0-4 0,-1-1 7 15,1 1-5-15,1-1 3 0,-1 1 3 0,1-1-10 0,0 1 6 0,0 0-5 16,0-1-2-16,0 0 12 0,0 1-8 0,-1-1 2 0,0 0 0 0,1 0-8 15,-1 1 7-15,0-1 3 0,2 0 1 0,-2 0-4 0,1 0 10 16,-1 0-14-16,-1 0 5 0,1 1 8 0,-1-1-15 0,2 0 15 0,-1 2-8 16,-1-2-4-16,1 1 6 0,0-1-2 0,0 1 1 0,1 0 1 15,-1 0-3-15,0-1 2 0,-1 0-2 0,1 1 2 0,0 0 0 0,-1 0-2 16,0-1-2-16,1 1-2 0,-1-1-1 16,0 0 2-16,0 0 7 0,0 0-5 0,-1 0 5 0,0 0-5 0,1 0-4 15,-1 0 9-15,0 0-3 0,-1 0-1 0,0 1-1 0,1-1-1 16,-1 0-3-16,1 0 6 0,-1 0 3 0,0 1-5 0,0 0 0 0,1-1 3 15,0 0-7-15,-1 1 6 0,1 0 3 0,-2 0-13 0,1-1 13 0,-1 0-11 16,0 0 3-16,1 1 6 0,-2-1-6 0,2 0 2 0,-1 0 1 16,0 1-7-16,0-2-8 0,0 1 13 0,0-1-17 0,-2 1 2 0,1 0-3 15,0 0-19-15,0-1 3 0,0 1-9 0,0 0-12 0,0 0-9 0,0 0-21 16,0-1-30-16,-1 0-27 0,0 1-59 0,-1-1-106 0,0 0-182 16,-1 0-72-16,-2-1-613 0</inkml:trace>
  <inkml:trace contextRef="#ctx0" brushRef="#br0" timeOffset="6137.35">8951 10603 1063 0,'-2'-1'147'0,"-2"2"5"0,1-2-25 0,1 1-18 0,0 1-2 0,0-2 15 0,0 2 7 0,0-1-4 15,1 0-3-15,0 1-17 0,0-1-9 0,1 1-8 0,-1-1-12 0,0 0-9 16,1 0-10-16,0 0-14 0,0 1-7 0,1 0-4 0,0-1 2 0,-1 1-4 16,1 0 1-16,0-1-5 0,0 1-3 0,1 0 6 0,0-1-1 15,0 2 2-15,0-1-13 0,0-1 1 0,1 1-5 0,1-1 1 0,-1 1 8 16,1-1-2-16,0 0-6 0,1 0-1 0,0-1-2 0,0 1-9 15,1-1 14-15,0 1-9 0,0 0-1 0,1-1 6 0,0-1-11 0,0 2 5 16,2-1 7-16,-2 0-10 0,1 1 6 0,-1-1 4 0,1 1-12 0,-2-1 18 16,1 1 1-16,-1 0-4 0,1 0-2 0,-1 1 0 0,1-1-9 15,-1 0 8-15,1 1 3 0,-1-1-6 0,0 1 4 0,0 0-8 0,-1 0 3 16,2 0 1-16,-1 0 3 0,0 0-1 0,1 0-1 0,-1 0-6 0,1 0 3 16,-1-1 0-16,0 1 2 0,1-1 2 0,-1 1-5 0,1 0 3 15,0-1-8-15,-1 0 5 0,2 0-1 0,-1 1 4 0,0 0-5 0,0-1 2 16,0 1-1-16,0-1-4 0,-1 1 14 0,1 0-2 0,-1 0-2 0,1 0-2 15,-1-1-3-15,0 2-3 0,1-2 8 0,-1 1 0 0,0-1-3 0,1 1 1 16,-1 0-3-16,0 0-1 0,1 0 8 0,-1 0-5 0,1 0-5 16,0-1 4-16,-1 1-10 0,2 0 13 0,-2-1 1 0,2 1-1 0,0-1-7 15,0 0-3-15,0 0 1 0,-1 0 0 0,0 1 7 0,1-1-7 0,0 0 2 16,-1 0-4-16,2 0 3 0,-2-1-1 0,1 1 0 0,0 0 6 16,0 0-8-16,0 0 2 15,2 0 0-15,-1-1-6 0,-1 1 6 0,1 0 6 0,-2 0-8 0,1-1 9 16,0 1-9-16,-1 0-5 0,1-1 7 0,-1 1-1 0,0 0 1 15,1 0-1-15,-1 0 3 0,1 0-11 0,-1 0 15 0,1 0 0 0,0 0-9 16,-1 0 6-16,1 0-11 0,0 0 1 0,1 0 7 0,-2-1-2 0,2 1 1 16,-1 0 0-16,1 0-1 0,0 0 0 0,0 0 4 0,0 0 0 15,0 0-8-15,1-1 13 0,-1 1-15 0,1-1 5 0,-1 1 11 0,0 0-11 0,0 0 12 16,2 0-16-16,-1 0 4 0,0 0-6 0,1 0 7 0,-1 0 7 16,2 0-4-16,-2 0-1 0,2-1-8 0,-2 1 10 0,2 0-3 0,-2-1 6 15,1 1 1-15,0 0-13 0,-1-1 4 0,2 1-5 0,-3 1 0 0,3-1 15 16,-1 0-14-16,0 1 11 0,1-1-3 0,0 0-12 15,-1 0 15-15,0 0-1 0,0 0-2 0,-1 0-4 0,1 0 11 0,0 1-21 0,0-2 16 0,1 1 3 16,-2 0-14-16,2 0 12 0,-1 1-14 0,-1-2 8 0,1 1-2 16,0-1 6-16,-1 1-1 0,0 0-1 0,0 0-6 0,0 0 2 0,1-1 0 15,-1 1 5-15,0 0-1 0,-1 0 4 0,1 0-7 0,-2-1-8 16,2 1 16-16,1 0-9 0,-1-1 8 0,2 1-10 0,-2-1 1 0,0 1-5 16,1 0 9-16,-1 0 10 0,0 0-12 0,0 0 5 0,0 0-13 0,0-1 7 15,0 1 1-15,0 0 7 0,-1 0 2 0,1 0-10 0,0 0 3 16,0 0-2-16,0-1-5 0,1 1 12 0,0 0-4 0,1 0-7 0,0-1 9 15,0 1-13-15,-1-1 8 0,-1 1 6 0,1 0-5 0,-1 1 2 0,0-1-1 16,0 0-3-16,-1 0 1 0,0 1 11 0,0 0-11 0,0-1 3 16,0 0-5-16,1 0-5 0,0 0 8 0,0 1 0 0,-1-1 2 0,2 1-2 15,-1-1-2-15,1 0 1 0,0 0-2 0,-1 0 3 0,1 1 9 16,0-1-9-16,-1 1 7 0,0-1-9 0,0 0-1 0,2 0 2 0,-2 0 2 16,2 0-3-16,-1 0-5 0,0-1 9 0,1 1-8 0,-2 0 11 0,2 0 1 15,-2 1-5-15,1-1-1 0,0 0-4 0,0 0 1 0,-2 0 4 16,1 0 7-16,0 1-8 0,0-1 3 0,1 1-7 0,-1-1-2 0,1 0 7 15,0 1 6-15,1-1-9 0,-2 0 7 0,2 1-7 0,-2-1-5 0,0 0 11 16,0 0-3-16,0 0 4 0,0 0-6 0,1 0 7 0,-1 1-14 0,0-1 11 16,-1 0 0-16,1 0-5 0,0 1 3 0,-1-2-8 0,0 2 7 15,1-1-2-15,-1 0 7 0,1 0-2 0,-1 1-4 0,0 0-2 0,0-1 2 16,0 1-1-16,1-1 10 0,-2 0-12 0,0 0 8 0,0 0-1 0,-1 0-14 16,1 0 19-16,0 0-4 0,0 0-7 0,0 1 2 0,1-2 5 15,0 2-16-15,0-2 13 0,0 1 12 0,-1 1-17 0,2-1 6 0,-1 0-4 16,-1 0 1-16,1 1-3 0,-1-1 13 0,0 0-11 0,0 0-1 15,0 0 4-15,-1 0-5 0,1 1 7 0,0-1 1 0,-1 0-5 0,1 0 5 16,0 0-8-16,0 0-4 0,0 1 14 0,0-1-10 0,1 0 12 0,-1 1-6 16,1-1-4-16,-2 0-2 0,1 1-3 0,-2 0 10 0,1-1-5 15,1 0 6-15,0 1-8 0,-1-1 10 0,1 0-9 0,0 1 7 0,-1 0 5 16,1-1-16-16,0 0 8 0,0 0 1 0,0 0-10 0,-1 0 11 16,1 0 2-16,-1 0-13 0,0 0 15 0,-1 0-14 15,0 0 7-15,1 1 6 0,-1-1-9 0,0 1 1 0,-1-1 3 0,2 0-7 16,-1 0 2-16,-1 1 14 0,1-1-14 0,0 0 9 0,0 2 0 15,0-1-9-15,1-1 1 0,-1 1 5 0,-2-1-3 0,2 0-2 0,-1 1 4 16,1-1-7-16,0 0 5 0,0 1 2 0,0-1 5 0,1 1-7 0,-1-1 3 16,0 0-9-16,0 0 4 0,0 0 3 0,0 0 2 0,0 0 1 15,-1 0-9-15,0 0 7 0,1 1-3 0,-1-1 6 0,0 0 3 0,1 0-8 16,-1 0-5-16,0-1 5 0,0 1-2 0,0 1 6 0,-1-1 4 0,0 1-11 0,0-1 4 0,0 0 1 0,0 0-9 0,-1 0 11 0,1 0 9 16,1 0-21-16,-1 0 22 0,1-1-21 0,-1 2-5 0,1-1 20 0,0 0-14 31,-1 0 14-31,1-1-7 0,0 1-3 0,0 1-5 0,-1-1 4 0,2 1 1 0,-2-1 6 0,0 0 1 0,1 0-8 0,-1 0 2 0,0 0-4 15,0 0 4-15,1 0 3 0,-2 1-1 0,2-1-8 0,-1 0 7 0,-1 1-2 16,1-1 5-16,-1 0 1 0,0 1 0 0,-1-1-4 0,1 0-2 16,-1 0 4-16,1 1 1 0,0 0 6 0,-1-1-14 0,0 1 12 0,1-1-15 15,1 1 3-15,-1-1 16 0,2 0-18 0,-1 1 8 0,0-1-4 16,1 1 1-16,-1-1 3 0,0 0 7 0,1 1-2 0,-1-1-9 0,0 0 3 16,-1 0-3-16,0 0 1 0,1 0 10 0,-1 0-6 0,0 0-4 0,0 0 3 15,0 0-10-15,-2 0 15 0,2 0 1 0,0 0-4 0,-2 0-3 16,1 0-4-16,-1 0 1 0,1 0 6 0,-1 0 5 0,2 0-7 0,-2 0 5 15,1-1-10-15,1 0 10 0,0 1-5 0,-1 0-2 0,1 0 8 0,0 0-14 16,2 0 5-16,-1-1 3 0,2 1-8 0,-1 0 14 0,0 0-4 16,1-1-4-16,-1 1 7 0,0-1-13 0,1 0 5 0,-2 1 3 0,1-1 5 15,-1 1-6-15,-1-1 4 0,0-1-4 0,0 2-12 0,-1-2 19 0,1 1-20 32,-3 0-7-32,1 0-19 0,-2-1-33 0,1-1-24 0,-3 0-30 15,-1 0-50-15,-2 0-84 0,-1 0-146 0,-2 0-194 0,-1-1 56 0,0 1-584 16</inkml:trace>
  <inkml:trace contextRef="#ctx0" brushRef="#br0" timeOffset="9287.99">9891 8655 1 0,'0'-2'0'0,"0"1"0"0</inkml:trace>
  <inkml:trace contextRef="#ctx0" brushRef="#br0" timeOffset="15336.55">10027 8608 988 0,'-1'-1'140'0,"-1"0"25"0,0-1 11 0,1 1-7 0,-1 0-15 0,1 0-9 15,0 0-13-15,0 1-16 0,0-1-12 0,0-1-11 0,0 2-17 0,1 0-12 16,-2 0-8-16,0 0-8 0,1 0-4 0,-1 0 3 0,2 1-4 15,-1-1-5-15,1 1-1 0,0 0-3 0,0-1-6 0,0 1 6 0,-1 1-2 16,1 0-9-16,0 0 4 0,0 1-4 0,1-1 1 0,-1 0-1 0,1 1 0 16,-1-1-7-16,1 0-2 0,1 0 2 0,-1 1-4 0,0-1 2 15,1 1 0-15,-2-1-1 0,0 1-5 0,1 1 2 0,-1-1-3 0,1 0 0 16,-1 0 2-16,0 1 0 0,-1 0 0 0,1 1-2 0,-1 0 0 16,1 0 1-16,0 0 1 0,-1 1-3 0,-1-1 3 0,0 2-5 0,0-1 7 15,1 0-4-15,0 1 2 0,0 0 0 0,1 0-4 0,-1 1 4 0,0 0 1 16,0 0 1-16,1 0-1 0,-1 0 2 0,0 1-7 0,0 0 1 15,1 0 3-15,-1-1-1 0,1 1 1 0,0 0 4 0,0-1-6 0,-1 1-2 16,0-1 5-16,1 0-7 0,-1 0 2 0,1 0-3 0,-1-1 1 0,1 1 1 0,0 0 4 0,0-1 1 16,0 1-1-16,0 0 1 0,0-1-5 0,0 1 3 0,1 0 2 0,-1 1-3 15,0 0 2-15,0 0 2 0,1 1-5 0,0 0 0 0,0-1 2 16,-1 1 5-16,0-1-10 0,1 1 3 0,-1 0 3 0,1-1-14 0,0 1 13 16,0 1 1-16,-1 0-4 0,0 0 2 0,1 0 0 0,-1 0-5 0,0 0-1 15,0-1 11-15,0 1-6 0,1-1 0 0,-1 0 1 0,1 0-5 16,-1 1 2-16,0-2 5 0,1 1-4 0,-1-1 2 0,1 1 1 0,-1-1-6 15,1 1 6-15,-1 0-2 0,2 1-2 0,-1 0 1 0,1-1 3 16,0 1-7-16,-2 0 4 0,0 0 2 0,1 1-6 0,-1-1 7 0,1-1-2 16,-1 0-3-16,0 1-2 0,1 0 8 0,-1-1-5 0,0 0 2 0,0-1 0 15,0 1-3-15,0 0 0 0,0 0 1 0,0-1 2 0,1 1-6 0,-1 0 1 16,1-1 4-16,0-1-3 0,-1 1 2 0,1-1 3 0,-1 0-6 16,0 1 4-16,1-2 1 0,-1 2 1 0,1-1-2 0,-1 0 0 0,0 0-6 15,1-1 0-15,-1 2 2 0,-1 1-4 0,2 0 14 0,-2 0-7 16,2-1 3-16,-1 0 0 0,0 1-8 0,0 0 4 0,-1 0 4 0,1 1 3 15,-1-1-6-15,1 1 2 0,-1 0-4 0,0-1-5 0,1 1 7 0,0 0 5 16,-1 0-11-16,-1 0 7 0,2 0-4 0,-1-2-1 0,1 1 5 0,-1 1-2 16,1-1 2-16,-1 0-7 0,1-1 5 0,0 1-7 0,0-1 6 15,0 0-2-15,0 0-3 0,0 0 9 0,0 0-10 0,0 0 9 0,0 0 1 16,0-1 1-16,0 1-5 0,0-1 0 0,0 1-3 0,0-1-3 16,0 0 8-16,0 1 5 0,0-1-11 0,0 1 9 0,0-1-2 0,0 0-5 15,0-1 7-15,1 2-6 0,-2-2 6 0,1 2-13 0,0-1 11 0,0 0-4 16,0 1-1-16,0 0 8 0,0 1-6 0,0 0 4 0,0 0-9 15,-1-1 2-15,1 0 1 0,-2 1 2 0,2-2 1 0,-1 0 3 0,1 1-8 16,0-1-1-16,1 1 7 0,0-2-4 0,-1 2-1 0,0-2 3 0,0 0 0 16,0 1-9-16,0-1 14 0,1 0-5 0,0 1-2 0,-1 0 2 15,1-1-2-15,-1 1-2 0,0 0-2 0,1-1 12 0,0 2-7 0,0 0 1 16,1-1 0-16,-2 0-4 0,0 0-3 0,0 1 12 0,1 0-2 16,-1-1-4-16,0 1 0 0,1-1-1 0,-1 0-6 0,0 0 11 0,0 1 4 15,0 1-13-15,-1-2 13 0,1 1-15 0,0 0 5 0,-1-2 3 0,1 2 0 16,0 0 2-16,-1-1-3 0,-1 2 2 0,2-1-7 0,0 1 7 15,-1 0-5-15,0-1 4 0,0 0-3 0,1 0-2 0,0-1 3 0,-2 2 0 16,2-2 3-16,-1 1 1 0,0 0-5 0,1 1-1 0,0-1 4 0,-1 1 0 16,0-1 7-16,0 0-12 0,1 0 8 0,-1-1-14 0,1 0 4 15,-1 1 14-15,0-1-9 0,1 1 4 0,0-1-5 0,0 0-4 0,0-1-1 16,0 1 15-16,0 0-5 0,0-1-1 0,0 2-2 0,1-2 1 16,0 0-8-16,0 1 9 0,0 0 4 0,0 0-15 0,0 1 11 0,-1 0-3 15,0 0-5-15,1 1 7 0,0-1 8 0,0 0-15 0,-1-1 12 16,0 2-10-16,0-3 4 0,-1 2 2 0,1-2-2 0,0 2 10 0,1-1-21 15,-1 0 16-15,0 0-13 0,0-1 8 0,0 1 1 0,0-1-5 0,0 0 7 16,0 1-12-16,0 0 12 0,-1-1-4 0,1 1 5 0,0-1-2 0,0 1 0 16,-1 0-3-16,1-1-1 0,-1 0 2 0,1 0 1 0,0 0 0 15,0 1 5-15,0-1-8 0,-1 0 0 0,1-1 4 0,-1 2-10 0,1-2 12 16,0 1 0-16,0 0-3 0,0 0-5 0,0 0 6 0,0 1-8 16,1 0 4-16,-1-1 7 0,0 0-13 0,-1 0 7 0,0 0 2 0,1-2 1 15,0 2 0-15,0 0 1 0,0 0-1 0,0 1-7 0,0-1 4 0,0-1 6 16,-1 1-11-16,1 0 7 0,-1 2 6 0,1-2-18 0,0 0 9 15,0 1 4-15,0-1-4 0,-1 1-1 0,1 1 9 0,0-2-13 0,0 1-2 16,0 0 19-16,0 0-10 0,0 0 3 0,0-1-6 0,0 1-1 16,0-1-2-16,0 0 7 0,1 0 0 0,0-1 1 0,0 0-5 0,-1 0 1 15,1-2 3-15,0 2-3 0,0-1 7 0,-1 0-11 0,1 0 12 0,0 0-9 16,0 0 3-16,0 0 4 0,0 1-4 16,0-1 0-16,0 1-1 0,-1 0 4 0,2 0-11 0,-1 1 10 15,0-1-1-15,1 0-6 0,-2-1 6 0,2 2-3 0,-1-1-2 0,0 0 7 16,-1 0-5-16,1 1 3 0,-1-1-1 0,1-1-3 0,-1 1 5 0,0-1-5 15,0 1 5-15,0-2-10 0,0 1 8 0,0-1-9 0,-1 0 7 16,1 0 8-16,0-1-9 0,0 1 11 0,0-1-11 0,1 1 1 0,-1 0-1 16,0 0 10-16,0 0-3 0,0-1-1 0,0 1-6 0,0 0 1 15,0 0-2-15,1 0 9 0,-1-1 1 0,0 2-10 0,0-1 10 0,0 0-14 16,0 1 6-16,0 0 3 0,0 0 0 0,1 0-7 0,-1-1 14 0,0 1-14 16,0-1 0-16,0-1 13 0,1 1-11 0,0-1 11 0,-1 0-8 15,0 0 1-15,0 0-6 0,1 1 6 0,-2-1 1 0,1-1-5 0,0 0 6 16,0 1-4-16,1-1 0 0,-1-1-1 0,0 2 8 0,0-2-12 15,-1 0 6-15,1 0-5 0,-1-1-6 0,0 0 1 0,1 0 3 0,-1-1-16 16,1-1 0-16,-2 1-9 0,1-1-17 0,-1-2 5 0,0-1-25 0,1 0-15 16,-1-3-26-16,0 0-25 0,1-3-62 0,-1-1-87 0,1-2-132 15,1-1-152-15,-1 0 57 0,1-1-558 0</inkml:trace>
  <inkml:trace contextRef="#ctx0" brushRef="#br0" timeOffset="22808.39">11132 8554 980 0,'-2'-1'135'0,"0"0"33"0,-1 1 10 16,1-1-8-16,1 0-9 0,-2 0-11 0,2 0-10 0,-1 1-13 15,1-1-19-15,0 0-6 0,0 1-10 0,0-1-9 0,1 1-7 0,-1 0-7 16,0 0-8-16,1 1-11 0,-1-1-2 0,1 1-4 0,0 0-9 0,0-1-5 0,0 1 3 0,0 0-12 16,-1 0 3-16,1 0 2 0,0 1-7 0,1-1-1 0,-1 1-2 0,0-1-1 15,0 0-2-15,1 0 8 0,0 0-5 0,-1 1 0 0,1 0 3 16,-1 0-9-16,1-1 4 0,0 2 5 0,-1 0-2 0,1-1 1 0,0 1-2 16,-1 0-4-16,1 0 0 0,-1 1 0 0,1 0 4 0,-1-1-5 0,0 1 1 15,1 0 1-15,-1 1-7 0,0-1 4 0,0 1 3 0,0-1-6 16,0 0 0-16,0 0 6 0,0-1-12 0,0 1 6 0,0 0 1 0,0 1-2 15,0-2-1-15,0 2-1 0,0 0 4 0,0-1-9 0,0 1 7 0,1-1 1 16,-2 1-3-16,2 0-1 0,-1 0 4 0,0 0-4 0,0-2 1 16,0 2 1-16,0-1-3 0,0 0 0 0,-1 0 2 0,1 1 1 15,0-1 1-15,0 0 2 0,0 1-9 0,0-1 7 0,0 1-4 0,0-1-1 16,0 0 7-16,0 0-5 0,0 1-2 0,0-1-2 0,0 0 4 0,0 1 1 16,0-1 1-16,1 0 1 0,-1 1-2 0,0-1-9 0,1 1 7 0,0 0-1 15,-1-1-1-15,0 1 4 0,0 0-3 0,0 0-2 0,1 1-2 0,-1 0 5 16,0-1-4-16,0 1 4 0,0 0 1 0,0-1-2 0,1 0-1 0,-2 1-1 15,1-2 4-15,0 3-4 0,0-2 4 0,-1 1-6 0,1-1-1 16,0 1 6-16,-1 0-2 0,0 0 0 0,0 0 3 0,0 0-5 0,-1 0 1 16,2 0 3-16,-2 0-3 0,1-1 3 0,0 1 1 0,1 0 0 15,-1 1-7-15,0-1 7 0,0 0-6 0,1 0 2 0,-1-1 8 0,-1 1-11 16,2 0 4-16,0-1-1 0,-1 0-4 0,1 0 6 0,-1 0 2 0,0 0 1 16,1-1-1-16,0 1-1 0,0 0 1 0,-1 0-8 0,1 0 8 15,-1 0-4-15,1 0-4 0,-1 1 5 0,0 0 1 0,1 0 0 0,0 1-2 16,-1 0 6-16,0 1-10 0,0 0 3 0,0-1 7 0,-1 1-8 15,2 0 6-15,-1-1-3 0,-1 0-2 0,1 0 0 0,-1 1 6 0,1-1-3 16,0 0 0-16,-1 0 4 0,2-1-8 0,-2 0 3 0,1 1 5 0,1-1-4 16,-2 1 1-16,1-1 1 0,1 0-4 0,-1 0 0 0,1 0 5 15,-1-1 0-15,0 1-4 0,0-1 8 0,1 1-13 0,-1 0 4 0,0-1 8 16,1 2-8-16,-1-1 9 0,1 0-5 0,-1 1-3 0,0-1 1 0,0 0 3 16,1 1 3-16,-2 0-4 0,0-1 3 0,2 1-4 0,-2-1-4 15,1 0 8-15,0 0-3 0,0 0-5 0,0 0 6 0,0 0-9 0,0 0 4 16,1 0 1-16,-1-1 6 0,1 2-6 0,-1-1 1 0,0-1 2 15,0 1-7-15,0 0 10 0,1 0-1 0,-1 0-3 0,0-1-3 0,0 1 7 16,0 1-11-16,0-1 7 0,0 1 6 0,1-1-12 0,0 1 8 0,-1 0-3 16,0-1-2-16,0 1 4 0,0-1 3 0,-1 1-3 0,1 0 1 15,1 1 0-15,-1-1-2 0,0 1 0 0,0-1 6 0,1 1-3 0,-1 1-3 16,0-2 6-16,0 2-12 0,0 0 7 0,-1-2 5 0,2 2-7 0,-1-1 1 16,0-2 6-16,0 1-13 0,0 0 4 0,1-1 12 0,0 1-15 15,-1-1 9-15,0 1-3 0,0-1-4 0,1 1 4 0,0-1 0 0,0 0 3 16,-1 1-5-16,0-1 2 0,1 1 3 0,-1 1-7 0,1 0 5 15,0-1 3-15,-1 1-6 0,0 0 8 0,0-1-5 0,1 2-1 0,0-1-1 16,-1 1 4-16,1 0-4 0,-1 1 2 0,1-2-1 0,-1 1-7 0,1 0 12 16,-1 1-6-16,1-2-1 0,-1 0-1 0,0 1 0 0,1-2-5 15,-1 1 8-15,1 0 5 0,0 1-9 0,0-1 6 0,0 0-5 0,0 0-4 16,1-1 7-16,-1 2 2 0,-1-1-7 0,1 0 6 0,0 1-4 0,1-1-2 16,0 1 5-16,-1-1-1 0,1 1 3 0,-1-1-6 0,0 0 3 15,0-1-1-15,1 2-1 0,0-1 6 0,0 0-2 0,-1 2-3 0,0-2 0 16,0 1 0-16,0 1 2 0,0-1 2 0,0 1-6 0,-1-2 7 15,2 0-8-15,-2 1 1 0,1-2 5 0,0 1 1 0,-1 1-6 0,1-2 4 16,0 1 0-16,-1-1-7 0,1 1 7 0,0-1-2 0,0 1 3 0,0-1-8 16,0 1 7-16,0 0-2 0,0-1 4 0,0 1 0 0,0 0-3 15,0-1-1-15,1 0-5 0,-1 1 2 0,1-1 4 0,0 0 3 0,0 0-7 16,-1 1 6-16,0-1-5 0,0 1-3 16,0 0 7-16,0 0 4 0,0 1-8 0,0-3 3 0,1 2-2 15,-2 0-13-15,2-1 18 0,-1 0 0 0,0 0 3 0,0 0-8 0,0 0 3 16,0 1-9-16,1-2 11 0,-1 1 4 0,1 1-15 0,-1-2 11 0,1 0-13 15,0 1 8-15,0 0 1 0,-1 0 6 0,1-1-6 0,0 1 0 16,0-1 10-16,0 0-8 0,0 0-5 0,0 0 7 0,0 1-9 0,-1 0-3 16,1 0 12-16,0 0-13 0,0 1 14 0,-1-2-4 0,1 2 1 15,-1-1-2-15,1 1-4 0,-1 0-2 0,0 0 3 0,1 2 5 0,-1-2-5 16,0 2 9-16,1-2-8 0,-1 1 2 0,0-1-1 0,0 1 4 0,1-2 6 16,-1 2-7-16,0-1-6 0,0 0 5 0,0 0-10 0,1 0 8 15,-1-1 9-15,0 2-12 0,0-1 8 0,0 0-10 0,1 0 2 0,0 1 3 16,-1-1 2-16,1 1 2 0,-2-1-6 0,2 1 3 0,0 0-7 0,-1 0 15 15,1 0-6-15,0 0 0 0,0 1 1 0,-1-1-6 0,0 0 1 16,1 0 1-16,0-1 1 0,0 0-2 0,-1 0 1 0,0 1 1 0,1-1 3 16,0 1-3-16,0-2 5 0,-1 0-3 0,0 0-3 0,1 0 2 15,0 0-2-15,0 0-1 0,0 0-1 0,-1-1 4 0,1 1-4 0,0-1 2 16,0 1-5-16,-1-1 9 0,0 1-4 0,0-1 0 0,0-1 4 0,0 1-10 0,0 0 2 0,1 0 11 0,-1 0 2 16,1 0-11-16,-1-1 8 0,1 2-9 0,-1-1 0 0,0 0 5 0,1 0 3 15,-1 1-7-15,1-1 1 0,0 1 1 0,-1 0 2 0,1 0 1 0,1 0-4 16,-2-1 8-16,1 0-19 0,-1 0 16 0,1 0-6 0,0 1 2 15,-1-1 2-15,1-1-4 0,-1 0 3 0,0 1-8 0,0 0 11 0,0-2-5 16,0 2 3-16,1-1-3 0,0 0 5 0,-1-1-4 0,1 1-1 0,-1 0 2 16,1 0 0-16,-1-1 0 0,0 1 0 0,1 0 1 0,0 0-2 15,0 0 3-15,-1 0-1 0,0 0 4 0,0 0-14 0,1 0 15 0,0 1-11 16,-1-1 2-16,1 0 11 0,-1 0-15 0,0 0 11 0,0 1-5 16,0-1 0-16,0 0 2 0,0 0 1 0,1 0-2 0,-2 0 0 0,1 0-4 15,0 0 1-15,0 0 1 0,1 0 3 0,-1-1 4 0,0 1-7 0,0 0 8 16,-1-2-16-16,1 1 12 0,0 0-2 0,0 1 2 0,0-2-3 15,0 2-5-15,0 0 1 0,1-2-2 0,-2 2 11 0,1-1-6 0,0 0 6 16,0 1-7-16,0 0 2 0,1-1 0 0,-1 2 2 0,1-2 0 0,-1 1 0 16,0-1-2-16,0 1-2 0,0 0 4 0,1 1 0 0,-1-1 3 15,0 0-5-15,0 1 7 0,0-2-14 0,1 1 7 0,-1-1 4 0,0 1-6 16,1-1 7-16,-1 0-8 0,0 0 4 0,1 0-8 0,-1-1 7 16,0 0 3-16,0 0-10 0,0 0 6 0,0 1 2 0,1-1-6 0,-1 0 11 15,1 0-1-15,-1 1-6 0,0-1 4 0,1 1-6 0,0 1 2 0,-1-2 2 16,0 1 5-16,1-1-6 0,-1 0 4 0,1 0-10 0,0 1 3 15,-1 0 7-15,0 0-6 0,1 0 10 0,-1 0-16 0,1-1 9 0,-1 1-2 16,1 0 5-16,-1 0 1 0,0 0-3 0,0 0-3 0,0-1-2 16,0 0 1-16,1 0-1 0,0 0 7 0,0-1-5 0,-1 0 5 0,0 1-4 15,1 0-3-15,-1 0 3 0,1-1 2 0,0 0-6 0,-1 1 11 0,1-1-10 16,-1 0-7-16,0 1 18 0,0 0-9 0,0 0 4 0,1 0-8 0,-1 0 6 16,0 0-14-16,0 0 16 0,0-1 7 0,1 1-16 0,-1 0 9 15,0 0-8-15,0 0-4 0,0 0 4 0,0-1 7 0,0 0-12 0,-1-1 7 16,0 1-7-16,1 0-7 0,0-1 5 0,0-1-5 0,-1 0-8 15,0 1-6-15,-1-1-13 0,1-1-26 0,0 0-11 0,0-1-19 0,-1 0-18 16,1-1-37-16,-1 0-59 0,0-1-76 0,0-1-117 0,0-1-99 0,0 0 68 16,-1-1-581-16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00:26.00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9533 9051 1054 0,'-2'-3'145'0,"2"-1"24"0,-3 0-7 0,2-1-18 16,-1 1-7-16,-1 0-10 0,1 0-10 0,-1 0-6 0,-1 0-8 0,0 0-13 15,0 1-7-15,1 0-6 0,-1 0-16 0,0 1-2 0,-1-1-7 16,2 1-12-16,-1 0-3 0,0-1-4 0,1 1-11 0,-1-1 1 0,0 2 1 16,0 0-7-16,-1-1 3 0,0 2-2 0,-1 0 0 0,0 0-3 15,0 2 2-15,-2 0-2 0,1 1-2 0,-2 1 2 0,0 1 2 0,-2 0-1 16,1 1 2-16,-2 1 0 0,1 1-4 0,-1-1 3 0,0 2-2 15,1-1 3-15,-1 2 0 0,1-1 2 0,1 2-5 0,1 0 0 0,1 1-1 16,0-1-4-16,1-1 5 0,0 0-1 0,1 0-4 0,2 0-2 0,1 0-1 16,0-1-7-16,2 1 5 0,0 1-2 0,2 0-1 0,0-1 0 15,1 2-2-15,1-1 0 0,0-1 2 0,2-1-1 0,0-2 1 0,0 1 1 16,2 0-8-16,0-2 9 0,2 0-5 0,-1-2-2 0,0 0 7 0,3-2-8 16,-1-1 5-16,1 0-1 0,-1-2-2 0,1 0 3 0,0-1 0 15,0-2-3-15,-1-1 0 0,1 0-1 0,-1-2-1 0,0-1 2 0,-1 0 1 16,1-1-2-16,-1-1 1 0,1 0 2 0,0-1-3 0,-1 0 2 0,0 0-2 0,-1 0-1 0,0 0-5 0,-1 1 4 0,0-2 2 15,-1 1-3-15,0-1 7 0,0 0-5 0,-2-1 2 0,-1-1 2 0,1 1 3 16,-1-1-1-16,-1 1-1 0,0 1 0 0,0 0-6 0,-1 1 4 0,0 1 3 16,0 1 0-16,0 1-1 0,-1 1 3 0,0 0-6 0,0 2 3 15,0 0 3-15,0 1 0 0,0 1-2 0,0 0 6 0,0 2-8 0,0-1 1 16,0 1 7-16,-1 1-7 0,1 0 7 0,-1 0-4 0,0 0-4 16,1 2-1-16,-1-1 3 0,1 2 1 0,0 1-2 0,-1-1 2 0,1 2-2 15,0 0-2-15,0 1 2 0,1 0 5 0,-1 1-9 0,1 1 6 0,1 0 2 16,-1 3-4-16,1 0 4 0,-1 2 4 0,1 1-7 0,0 1 7 15,0 1 0-15,0 0-6 0,0 0 6 0,0-1-1 0,0-1-1 0,0 1 0 16,0-2 5-16,-1 0-6 0,1-1 5 0,0 0 6 0,0 0-10 16,-1-2 3-16,1 0-6 0,0-1 0 0,0-2 1 0,0 0 4 0,1-1-6 15,0 1 0-15,0-3-1 0,0 0-2 0,0-1 3 0,0-1 4 0,-1 0-6 16,0-2 1-16,0 1 2 0,0-1-8 0,0-1 8 0,0 0-1 0,-1 0-2 16,1-2-2-16,-1 1-4 0,0 0-4 0,0-1-8 0,-1 0 3 15,0-1-16-15,0 1-9 0,0 0-8 0,0 0-19 0,-1-1-20 0,0 0-23 16,0 0-42-16,0 1-71 0,0-2-96 0,-1 2-133 0,1-1 2 0,-1-1-610 15</inkml:trace>
  <inkml:trace contextRef="#ctx0" brushRef="#br0" timeOffset="862.42">10429 8895 1559 0,'-1'0'318'0,"-1"1"-95"0,1 0-48 0,0 1-30 16,0 1-17-16,1 0-14 0,0 2-24 0,0-1-12 0,-1 2-4 15,1 2-12-15,-1 0-6 0,1 2-5 0,-1 2-8 0,0 1-6 0,1 0 2 16,0 0-7-16,0 1-7 0,1 1-1 0,-1 1-9 0,0 0-4 16,1 1 5-16,-1 2-4 0,0-1-7 0,0 0 6 0,-1-1-7 0,0-1 0 15,1 0 9-15,-1-2-4 0,0 1-5 0,0-1 8 0,1-1-9 0,0 0 0 16,0-1 9-16,0-1-5 0,2 0 0 0,-1-1-2 0,0-1-4 0,1 0-5 15,-1-3 8-15,0 0-3 0,0-1 3 0,0-1 2 0,-1 0-4 16,1-3 2-16,0 1 1 0,0-1 2 0,-1-1-7 0,1 0 6 0,0-1-6 16,0-1-3-16,0-1 9 0,0-1-2 0,1 1-3 0,-1-2 5 15,0-1-2-15,0 0-8 0,0-1 11 0,0 0-7 0,0-1 0 0,0 0 3 16,0 0 4-16,0-1-5 0,-1 1 2 0,0-1 7 0,1 1-11 0,0-1 8 16,-1 2 0-16,2-2-5 0,-2 2 4 0,2-1 0 0,-1 0-5 15,1 2 0-15,0-1 1 0,0 0-3 0,2 0 1 0,-1 0 5 0,0 0-7 16,1 1 2-16,1 0 3 0,-1 1-11 0,2-1 8 0,0 2 2 0,0 0-4 15,0-1 2-15,0 2 0 0,0-1-4 0,1 1 0 0,-1 1 9 16,0-1-6-16,1 1 0 0,-1 0 0 0,1 1-4 0,-1 1 1 0,2 0 8 16,0 1-5-16,0 1 1 0,1 1 0 0,-2-1-5 0,2 1 2 15,-1-1 2-15,0 3 0 0,1-1-2 0,-1 1 7 0,1 0-11 0,-2 2 6 16,0-1 3 0,0 1-6-16,-1-1 6 0,0 2-3 0,-1 0-1 0,0-1-1 15,-2 1 5-15,0 0-4 0,0-1 0 0,-1 0 3 0,0 1-5 0,-1 0 2 16,0-1 6-16,-1 0-6 0,-1 1 1 0,0-1 5 0,-2-1-7 15,1 1 4-15,-1-1 3 0,-1 1 0 0,0-1-5 0,-1 1 10 0,-1-2-10 16,0 0 0-16,-1 1 11 0,0-2-9 0,0 1 4 0,-1-1-3 0,0 0-1 16,0 0-2-16,-2-1 7 0,2 0 2 0,-1 0-7 0,0-1 1 15,1-1 3-15,-1 0-7 0,0-1 8 0,0 0 4 0,1 0-9 0,-1-1 3 16,2 1-1-16,-2-1-6 0,2 0 6 0,0 0 3 0,-1-1-9 0,0 0 7 16,1 0-4-16,-1 0-5 0,2 0 7 0,1-2-3 0,-1 2-1 0,2-1-7 15,0 1 1-15,0 0-15 0,1-1-3 0,0 2-2 0,0-1-14 16,0 1-8-16,0 0-14 0,1-1-21 0,-1 2-26 0,2 0-33 0,-2-1-69 15,2 1-105-15,0 0-146 0,0-1-32 0,2 1-617 0</inkml:trace>
  <inkml:trace contextRef="#ctx0" brushRef="#br0" timeOffset="1501.71">11761 9039 1226 0,'-5'-3'379'15,"0"0"-46"-15,-2-2-95 0,1 2-42 0,1 1-36 0,0 1-30 0,0-1-22 16,-1 2-29-16,-1 1-13 0,-2 0-15 0,0 0-6 0,-1 3-5 16,-1-1-4-16,-1 0-5 0,0 2-5 0,-1 0 4 0,1 0-4 0,0 1-3 15,-1 1 5-15,2 1-6 0,-1 0 1 0,3 1 7 0,-1 0-5 0,1 1 0 16,2-1-4-16,-1 0-2 0,0-1-7 0,2 2 7 0,1-1-4 15,0 0-4-15,1 1 7 0,0-1-7 0,2 1 3 0,1-1-1 0,0 0 4 16,2 0-7-16,-1 1 0 0,3-1 1 0,1-2-6 0,0 1 6 16,1-1-1-16,1 0 0 0,0 0-3 0,1-2 0 0,1 0-4 0,0 1-1 15,0-2 2-15,2-1 3 0,-1-1-9 0,1 0 8 0,1-1-6 16,1 0 3-16,0 0 6 0,1-1-7 0,0-1 7 0,0 0-10 0,1 0 6 16,-1 0-1-16,2-2-1 0,-3 2 2 0,0-1 1 0,0-1-5 0,-1 0-1 15,0-1 2-15,1 1-3 0,-1 0 3 0,0 1-2 0,-1-1 2 16,-1 0-2-16,-2 1 0 0,1-1-1 0,-2 0-4 0,0 1-6 0,0 0 2 15,-2 0-12-15,-1 0-9 0,0 0-2 0,-1 1-15 0,-1 0-17 0,-1 0-25 16,-1 1-29-16,-1 0-42 0,-1 0-51 0,-2 1-98 0,0 1-151 16,-3 1-50-16,-1-1-615 0</inkml:trace>
  <inkml:trace contextRef="#ctx0" brushRef="#br0" timeOffset="2584.44">9569 9962 1080 0,'-2'-2'599'0,"-1"1"-274"0,-1-1-92 16,2 2-54-16,0 0-34 0,0 0-18 0,2 0-18 0,-2 1-19 0,1 1-11 16,1 0-11-16,-2 0-11 0,1 2-9 0,0 0 1 0,-1 1-9 15,1 0-3-15,0 2-5 0,-1 0-9 0,1 2-2 0,0 1-3 0,0 1-3 16,1 2-3-16,-1 1 1 0,0 2-10 0,-1 0 5 0,2 0-1 15,0 0-4-15,0 1 5 0,0 0 0 0,-1-1-4 0,1 1 0 0,0-1 4 16,0 0-5-16,0 1 4 0,0-1 0 0,0 0-1 0,-1-2-3 0,1 0 8 16,-1-1-4-16,1-1 3 0,0-1 3 0,0 0 0 0,0-1-4 15,0-1-1-15,0-1 1 0,1 1-4 0,-1-2 6 0,0-1-12 0,0-2 7 16,0 2-5-16,0-3 0 0,1 0 9 0,-1 0-12 0,0-2 4 16,0 1-5-16,0-2 9 0,0 0-6 0,0-1 3 0,1 0 3 0,-2 0-12 15,1-1 3-15,1-1 5 0,-2 0-10 0,2-2 12 0,-1 1 1 0,-1-2-12 16,1 1 9-16,-1-2-7 0,1 0 9 0,-1 0-1 0,0-1 1 15,-1 0-2-15,0 0-10 0,0-2 8 0,-1 2-10 0,0-1 8 0,0-1 6 16,0 1 1-16,0-1-1 0,-1 0 1 0,1-1-5 0,0 1-2 0,-1 1 7 16,1 0-6-16,0 2-4 0,-1-2 8 0,0 3-8 0,0-2 3 15,0 1 8-15,0 1-14 0,1 1 15 0,-2-1-8 0,1 1 3 0,0 0 4 16,-1 1-7-16,1 0 4 0,0-1-7 0,-2 2 7 0,2 0-5 0,-2-1 2 16,2 2 0-16,-2 0-1 0,0 0-1 0,0 1 1 0,-1 0-1 15,1-1-1-15,-1 2 2 0,1 1-4 0,-1-1 4 0,0 1-1 16,0 0 2-16,1 1-1 0,-1 0 0 0,1 1-2 0,0 0 1 0,-1 0 0 0,1 0 2 15,0 1 1-15,1 1-5 0,-1 0 8 0,1 1-9 0,0-1 4 16,0 1 0-16,1 0-1 0,-1 2 3 0,0-1 0 0,2 2-3 0,-1-1 1 16,0 1-1-16,0 0 1 0,2 0 2 0,-1 1-3 0,2-1 1 15,0 0-3-15,1 1 2 0,0 0-1 0,2-1 4 0,-1 1-2 0,2 0 3 16,-1-1 2-16,2 0-4 0,-1-1 2 0,1 2-1 0,-1-1 4 16,1-1-11-16,0 0 12 0,0-1-10 0,0 0 0 0,2 1 11 0,-1-2-8 15,0 0 4-15,0 0-4 0,0 0 3 0,1-1-7 0,1-1 10 0,0 0-1 16,0 0-4-16,1-1 2 0,-1-1-2 0,1-1 4 0,1-1 5 0,-1 1-6 15,1-1 4-15,0-1-9 0,0 1-6 0,-1-1 17 0,1-1-8 16,0 2 6-16,-1-1-1 0,2-1-2 0,-1 1-6 0,0-2 7 0,0 1 10 16,-1 1-17-16,0-2 10 0,0 2-8 0,1-2-4 0,-2 1 5 15,0 0 7-15,-1 0-12 0,-1 0 4 0,-1 0 3 0,0 0-6 0,-1 0 6 16,-1 0-3-16,0 1-5 0,0-1-11 0,-1 1-4 0,1-1-20 0,-1 1-3 16,-1-1-20-16,1 1-23 0,0-1-31 0,-1 1-57 0,0 0-91 15,-1 0-154-15,0 0-120 0,1-1-101 0,-1 1-428 0</inkml:trace>
  <inkml:trace contextRef="#ctx0" brushRef="#br0" timeOffset="3354.05">10393 10221 1409 0,'-2'0'375'0,"0"3"-23"0,0 0-95 16,1-2-69-16,1 1-42 0,1 1-35 0,-1-1-29 0,3 1-9 15,0-1-11-15,1 2-5 0,1-1-2 0,0 0-10 0,2 0 1 0,1 0-5 16,0 1-10-16,2-2 1 0,1 1-13 0,0-2-5 0,0 1 3 0,1-1-1 16,1-1-3-16,-1 0-1 0,0 0-4 0,-1-1-2 0,0-1 1 15,0 2 2-15,-1-3 1 0,0 2-9 0,0-2 2 0,-1-1-4 0,0 0 4 16,0 0 0-16,0-1 0 0,0 0-1 0,0 1 1 0,-1-2-3 16,-1 0 0-16,1 0 4 0,-1 1-9 0,-1-1 9 0,0-1-5 0,-1 1-3 15,0-1 4-15,-1 1 2 0,-1 0-2 0,-1-1 3 0,0 0-2 0,0 0-7 16,-1-1 7-16,-1 1-1 0,-1 0 1 0,0 0-1 0,-1-1 3 15,0 1-5-15,-1 0 2 0,-1 1 6 0,0 0-8 0,-1 0 0 0,-1 0 1 16,0 1-1-16,-1-1 2 0,1 2 4 0,-2 1-3 0,2 0 2 0,-3 0-5 16,1 1 1-16,-2 1-1 0,0 0 2 0,1 1-1 0,-1 1 2 15,-1 0 0-15,1 1-6 0,0-1 10 0,-1 1-3 0,1 1-2 0,1 0-2 16,-1 1 1-16,1 0-5 0,-1 1 2 0,1 1 10 0,0 0-6 16,0-1 1-16,0 1 0 0,2 1-3 0,-1 1-3 0,0 0 8 0,1 1-3 15,1 0 0-15,-1 0 2 0,1 1-3 0,1 1 1 0,0-1 3 0,-1 2 1 16,2 0 0-16,-1 0 0 0,1 0-6 0,1-1 9 0,0 2 2 15,1-2-3-15,0 1 3 0,1-1-1 0,1-1-4 0,1 0 1 0,0-2 5 16,2 1-6-16,0-2 4 0,1 1-3 0,1 0-1 0,-1-2 0 16,2 1 1-16,0-1 5 0,1-1-6 0,1 1 0 0,0-1 0 0,0-1-5 15,1 0 2-15,0 1 6 0,1-2-9 0,-1 0 8 0,1 0-5 0,0-1 0 16,1 0 6-16,-1 0-5 0,0 0 0 0,0-2-6 0,0 1 1 16,1-1-5-16,-1-1 15 0,-1 1-2 0,1-2-2 0,-1 1 1 0,-1-2-17 15,0 2 0-15,0-1-3 0,-1-2-6 0,0 1-9 0,-1 0-9 0,0-1-41 16,-1 0-44-16,-1 0-60 0,-1 0-132 0,-1 0-207 0,0 0-53 15,-2-1-611-15</inkml:trace>
  <inkml:trace contextRef="#ctx0" brushRef="#br0" timeOffset="4011.5">11750 10119 1299 0,'-2'-4'341'16,"0"0"-15"-16,-1-1-98 0,1-1-59 0,1 1-41 0,-1-1-29 15,1 0-21-15,-2-2-12 0,1 1-8 0,0-2-9 0,-1 1 1 0,1-1-10 16,1 1-2-16,-2-1-4 0,2 0-4 0,-2-1 1 0,0 1-4 16,0 0 0-16,0-1-4 0,-1 1-4 0,0 0-7 0,-1 0 5 0,1 0-6 15,0 1 1-15,-1 1-1 0,0 1-1 0,0 0-2 0,0 1 2 16,-1 0 2-16,0 2-8 0,0 0 1 0,-1-1-2 0,0 2 3 0,-1 1-5 16,1 1 4-16,-1 0-1 0,0 1-6 0,0 0 5 0,1 1 1 0,-1 1 3 15,1 0-1-15,1 2 1 0,-1 0-1 0,1 0-3 0,-1 1 0 0,0 1 7 16,1 1-1-16,0 1 1 0,0 1-2 0,1 1 2 0,-1 1-5 15,1 0 1-15,1 2 9 0,-1 0-6 0,0 1 3 0,1 3 1 0,0-1 2 16,0 1-6-16,0-1 8 0,1-1 1 0,0 0-4 0,2 0 2 0,-2-1-2 16,2-1-1-16,-1 1-2 0,1-1 4 0,-1-1-6 0,1 0 4 15,1 0-8-15,0-2 3 0,1 1 1 0,-1-2-8 0,0 1 4 0,1-2-1 16,0 0-2-16,0-2-3 0,0 0 8 0,1 0-5 0,-1-1-1 0,0 1-2 0,0-2-3 0,0-1-6 0,0 0-2 16,-1-1 1-16,0-1-9 0,0 1-7 0,0-2-9 0,0 0-6 0,0-1-11 15,-1 0 1-15,1 0-11 0,0-1-3 0,-1 0-16 0,1-1-7 16,-2 0-1-16,1-1-22 0,0 0-16 0,-1 0-31 0,1-1-32 0,-2-1-26 15,1 1-15-15,-1-2-17 0,0 1-26 0,0 0 23 0,-2-2 58 16,2 1 64-16,-1-1-612 0</inkml:trace>
  <inkml:trace contextRef="#ctx0" brushRef="#br0" timeOffset="4223.07">11356 10130 892 0,'-2'-4'136'0,"1"2"53"15,-2 0 53-15,2 0 7 0,0 2-15 0,0-1-27 0,1 1-29 16,1 0-28-16,0 0-29 0,0 1-20 0,2-1-13 0,-1 0-6 0,1 1-11 15,1 0 1-15,0 0-5 0,1 0-11 0,0 1-7 0,1 0-1 0,1 0-8 16,1-1 0-16,1 1 2 0,1 0-7 0,2 0-2 0,-1 0-3 16,3-1-1-16,0 1-4 0,0-1-1 0,1 0-1 0,-1 1 0 0,1-2-7 15,-1 1-3-15,1-1 4 0,-1 1 0 0,0-1-4 0,-1 1 0 0,1-1-2 16,-1 0-12-16,-1 0 7 0,0 1 2 0,0-1-6 0,-1 0 0 16,-1 1 5-16,0-1-11 0,0 0 1 0,-1 1 8 0,-3-1-12 0,1 0 2 15,-2 1-4-15,-1-1-16 0,3 0-14 0,-3 0-9 0,0 0-25 16,-1 0-24-16,-1 1-29 0,0-1-49 0,-1 1-70 0,-3 0-124 0,1-1-173 15,-2 0 28-15,-1 1-583 0</inkml:trace>
  <inkml:trace contextRef="#ctx0" brushRef="#br0" timeOffset="5421.85">9492 10974 1224 0,'1'-2'268'0,"0"-1"-7"0,0 0-46 0,-1 0-28 0,0 0-26 16,0 1-28-16,0-1-24 0,-1 1-22 0,0-2-16 0,0 1-7 0,-2 0-5 15,1 0-7-15,-1-1-4 0,-1 1-13 0,0 0 3 0,1-1-11 0,-2-1 2 16,0 1-5-16,0-1 0 0,-1 0-3 0,1 2-3 0,-2-2 11 16,2 1-11-16,0 1 5 0,-1 0-2 0,-1 1-3 0,1 0-4 0,-1 1 0 15,1 1-1-15,-2 0-12 0,-1 1 6 0,1 2-7 0,0 0 5 0,-2 0 0 16,2 1 1-16,0 2 2 0,-2-1-12 0,2 2 2 0,0-1 2 0,-2 2 4 0,3-1 5 0,-1 2 1 0,1 0-4 0,1-1 2 15,0 1-10-15,1 2 10 0,-1-1 0 0,2 2-8 0,0-2 9 0,1 1-9 16,1 1-4-16,0 0 4 0,2-2 0 0,0 1-1 0,1-1 3 0,0-2-6 16,2 0 7-16,1 0-5 0,1-2 7 0,0 0-4 0,0-1-1 15,0 0 1-15,1-2-5 0,1-1 7 0,0 0-5 0,1-1 5 0,0-1-11 16,0 0 7-16,1-2-6 0,0 1 1 0,0-3 11 0,0 1-5 0,0-2 1 16,0-1-5-16,0 0 1 0,0-1-2 0,1 0 7 0,-1-1-1 15,0 0 0-15,0 0-4 0,-1-2 3 0,0 0 1 0,1 1-2 0,-3-1 1 16,1 1 0-16,-1 1-5 0,-2-1 1 0,2 0 4 0,-2 1 0 0,0-1 6 15,0 1-9-15,0-1 7 0,-1 2-9 0,0-2 0 0,0 3 13 16,-2-1-10-16,2 1 5 0,-2 1-3 0,1 1-1 0,-1 0-1 0,-1 2 6 16,1 0-3-16,0 0-1 0,-1 1 0 0,0 1 2 0,0 0 5 15,0 0-1-15,-1 1 4 0,0 1-6 0,1 0 1 0,-1 0-6 0,0 2 6 16,-1 1-2-16,2-1-1 0,-2 0-1 0,1 2 4 0,1 0-8 0,0 0-1 16,0 1 15-16,0 0-14 0,0 2 6 0,1-1-2 0,0 1-5 15,0 1 0-15,1 2 8 0,0 0 1 0,1 1-3 0,-2 1-2 0,1 0-4 16,0 1-2-16,-1-1 4 0,0 0 7 0,0 1-6 0,0-2 3 0,-1 0-4 15,0 1-1-15,-1 1 2 0,0-2 5 0,0 1-3 0,-1 0-1 16,0-1 2-16,-1-1-8 0,0 1 17 0,-1-1-2 0,1 0 0 0,0-1 3 16,0 1-5-16,-1-2-4 0,1 1 11 0,-1-2-6 0,0 0-5 15,0 0 4-15,0 0-11 0,1 0 6 0,-2-2 5 0,1 0-3 0,-1 0-1 16,0-2 3-16,0 2-11 0,0-2 3 0,0-1 9 0,0 0-8 16,-1-1 9-16,1 0-5 0,0 0-1 0,-1-2 1 0,-1 2 8 0,1-3-3 15,-1 0 1-15,-1 0-2 0,0 0-2 0,1-1 9 0,-1-1-2 0,0 1 3 16,2-2-6-16,-2 1-2 0,0-1-4 0,1 0-1 0,-1 1 5 15,0-2-2-15,1 1-5 0,0 0 10 0,0 0-17 0,0 0 1 0,0 1 11 16,1 0-14-16,0 0 5 0,-1 1-16 0,1-1-8 0,1 1-13 0,-1 1-2 16,2-1-9-16,0 0-27 0,1 1-21 0,1-1-30 0,1 1-35 15,1 0-62-15,0-2-78 0,0 1-114 0,1-1-47 0,1 1-206 0,1-1-209 16</inkml:trace>
  <inkml:trace contextRef="#ctx0" brushRef="#br0" timeOffset="6392.8">10445 10884 1095 0,'-2'-1'206'0,"1"-1"32"0,0 2-26 0,0-1-29 0,0 0-23 15,1 2-15-15,1-1-19 0,-1 1-16 0,1 0-9 0,0 1-8 16,-1 0-14-16,0 1 0 0,0 1-12 0,0 0-18 0,0 1 2 15,1 1-11-15,0 1-5 0,-1 1-4 0,1 1-7 0,-1 0-4 0,0 1-1 16,1 1-3-16,0 1 9 0,-1 2-12 0,1 0 6 0,-1 2-2 0,-1 0-9 16,1 3 5-16,-1-1-6 0,0 1-1 0,-1 0 1 0,1-2 2 0,-2 1 1 15,1-1 2-15,-1 0 0 0,1 0 8 0,-1-1-9 0,1-1 11 0,1 0-11 16,-1-2-8-16,1 1 2 0,0-2-4 0,1-1 4 0,0-2-7 16,0 0 14-16,0-1-12 0,0-1 9 0,0-1 1 0,0-2-9 0,0 1 3 15,0-2-3-15,0 0 0 0,0-2-2 0,0 1 9 0,0 0-8 16,0-2 2-16,0-1 3 0,0 0-5 0,1-1-3 0,-1 2 10 0,0-3-10 15,0 0 0-15,1 0 8 0,0-2-6 0,0 0 4 0,-1-1-7 16,1 0 1-16,0-1 1 0,0 0 5 0,0-1-5 0,1 0 4 0,-1-2-6 16,0 1 4-16,1-1 7 0,-1 0-4 0,1-1 0 0,1 0-9 0,-1 0 9 15,0 0-8-15,1 0 4 0,0 0 6 0,0 2-6 0,0-1 2 16,1 2 4-16,0 1-6 0,1 0-2 0,-1 0 11 0,0 1-10 0,1 0 1 16,1 1 2-16,0-1-5 0,-1 2 4 0,1 0 5 0,0 0-4 0,-2 1 2 15,2 0 0-15,-2 1-4 0,1-1 3 0,0 2 2 0,0 0-1 16,0 0-5-16,1 1 7 0,-1 0-4 0,1 1-2 0,-1 1 4 0,1-2 1 15,0 3-6-15,-1 1 0 0,1-1 8 0,0 1-7 0,0 1 8 0,0 0-2 16,1 1-5-16,-1 1-2 0,0 0 7 0,1 1-8 0,-2-1 6 16,1 1 5-16,-1 0-9 0,0 0 13 0,0 0-14 0,0 1 6 0,-1 0 4 15,1-1 0-15,-1 2 1 0,-1-2-3 0,0 1-2 0,0 0-3 16,0-1 4-16,-2 0 4 0,1 1-2 0,-1 0-2 0,-1-1 7 0,1 1-11 16,-1-1 14-16,0-2-9 0,-1 1-1 0,1 0-5 0,0 0-3 15,-1 0 10-15,0-1-7 0,0-1 12 0,-1 1-17 0,1-1 7 0,0 0-5 16,-1-1-3-16,1-1 7 0,-1 0-10 0,0-1-8 0,1 0 0 0,0 1-9 15,-1-2-15-15,0 0-4 0,0-1-25 0,0 0-19 0,0-2-22 16,-1 2-35-16,2-2-64 0,-2 0-80 0,3 0-114 0,-1-1-95 0,1 0 62 16,1 0-575-16</inkml:trace>
  <inkml:trace contextRef="#ctx0" brushRef="#br0" timeOffset="7030.82">11479 10992 1320 0,'1'0'352'0,"0"2"-19"16,1-1-92-16,0 0-62 0,-1 0-56 0,2-1-26 0,-1 1-20 0,0-1-10 15,2 0-7-15,-1 1-4 0,2 0-7 0,-1 0-14 0,1 0-1 16,0-1-7-16,1 0-3 0,0 1-2 0,-1-1-1 0,1 1-11 0,0 0 13 16,1-1-12-16,-2 0 1 0,1 0 0 0,0 0-12 0,0 1 7 15,0-1-6-15,-1 0 4 0,0-1-2 0,1 1 1 0,0-1-6 0,0 0 4 16,0 1-4-16,-1-1 1 0,1 0 1 0,-1 0-6 0,0 0-6 0,0 0-7 15,0 0-8-15,-1 0-6 0,-1 0-2 0,1 0-22 0,-2-1-1 16,1 2-17-16,-1-2-23 0,-1 1-19 0,0 1-51 0,-1-1-60 0,-1 0-65 16,-1 1-82-16,1-1 24 0,-2 1-612 0</inkml:trace>
  <inkml:trace contextRef="#ctx0" brushRef="#br0" timeOffset="7358.86">11585 11101 1438 0,'-2'4'397'0,"-1"2"-43"0,-1 2-116 0,1-2-78 0,1 0-44 16,-1 1-32-16,2-1-20 0,-1 0-5 0,1 1-10 0,-2-1-5 15,2 2-6-15,-1-2 3 0,2 1-6 0,-1 0 3 0,0 0-3 0,0-1-9 16,1 0-1-16,1 0-6 0,-1 0-4 0,1-1-1 0,-1 1-3 15,1-1-6-15,0 0 5 0,1 1-5 0,-1-2 3 0,1 0 0 0,-1 1-10 16,1-2 4-16,-1 2-2 0,1-1-2 0,0 0 9 0,0 0-6 0,-1 1-2 16,2-1 7-16,-2 0-14 0,1 1 12 0,1-2-5 0,-2 1-3 0,1 0 4 15,-1 0-4-15,0 0-6 0,0-1 2 0,0 0 0 0,-1 0-12 16,0-1 5-16,1 1-6 0,-2-1-7 0,1-1 2 0,0 0-4 0,-1 0-18 16,0 0 1-16,0 0-15 0,0-1-18 0,1-1-2 0,-2-1-25 0,1 2-25 15,0-3-31-15,-1 1-39 0,2 0-54 0,-2-1-67 0,1 0-9 16,0-1 47-16,0 1-602 0</inkml:trace>
  <inkml:trace contextRef="#ctx0" brushRef="#br1" timeOffset="63382.25">9329 11941 670 0,'0'-1'286'0,"2"0"-186"15,0 0 29-15,-1 1 3 0,1-1-5 0,-2 1-10 0,2-1-12 0,-1 0-5 16,-1 1-7-16,1 0-15 0,1 0-4 0,-2-1-9 0,1 1-12 15,0 0 0-15,0 0-8 0,-1 0-6 0,1 0-6 0,-1 0 2 0,0 0-7 16,-1 0 6-16,0 0-3 0,0 1 0 0,0 0-2 0,-2 0-8 16,1 1 3-16,-1 1-13 0,0-1 3 0,-1 1-4 0,0 0-5 0,-1 1-1 15,0 0-3-15,-1 1 3 0,0 0-2 0,-1 0 0 0,0 1 3 0,1-1-11 16,-1 2-2-16,1-1 4 0,-2 1-3 0,0-1 5 0,1 0-4 16,-1-1 3-16,0 1-10 0,1 0 4 0,1-2 6 0,-1 0-10 0,0-1 5 15,1 0-7-15,0 0-3 0,1 0-1 0,0 0 3 0,-1 0-1 16,1 0 0-16,-1 0 1 0,1-1-1 0,-1 0 3 0,1 1 5 0,-1-1-3 15,1 0 1-15,0 1 4 0,1 0-3 0,0-1 5 0,0 0 6 0,1 0-1 16,1 1-5-16,-1 0 6 0,0-1-7 0,1 0-2 0,1 1 7 0,-1-2-9 16,1 1 0-16,-1 0-4 0,1 0 1 0,0-1-1 0,-1 1 0 15,1-2 6-15,1 1-3 0,-1 0 5 0,1 0 5 0,-1-1-2 0,1 1 2 16,-1-1 2-16,1 1-4 0,1-1 1 0,-1 0-4 0,0 0 3 16,1 0 0-1,0 0 5-15,0 0 4 0,1 0-3 0,-1 1 2 0,0-1-3 0,1 2 6 0,0 0 0 0,-1 1 3 16,2 0 1-16,-1 0 0 0,1 1 3 0,0 0 2 0,1 1 2 0,0 0-3 15,0 0-4-15,1 1 1 0,-1 0-1 0,3 0 3 0,-2 0-3 16,2 0-6-16,0 0 2 0,0 0-9 0,-1-1 6 0,1 0 10 0,2 0-4 16,-1 0 7-16,0 1 3 0,0-1-3 0,1 0 1 0,-1 0 8 0,1 1-7 15,-1 0 3-15,0 0-1 0,0-1-3 0,-1 0 4 0,1 1 0 16,-2-1 4-16,2 0-8 0,-1 1 3 0,0-1-4 0,0 0 1 0,-1 0 5 16,-1 0 4-16,1 0-7 0,-2 0 6 0,1-1-5 0,-1 1-11 0,-1-1 13 15,-1 0-5-15,0 0 0 0,0 0-3 0,-1 0 1 0,0-1-17 16,0-1 12-16,-1 0 0 0,1 0-10 0,-2-1-1 0,1 1-13 0,-1-1-21 15,-1-1-19-15,1 0-22 0,-1 0-52 0,-1 0-56 0,1 0-79 16,0-2-88-16,-1 1-59 0,1-2 62 0,0 0-603 0</inkml:trace>
  <inkml:trace contextRef="#ctx0" brushRef="#br1" timeOffset="64064.77">9800 11938 978 0,'-2'-3'145'0,"1"1"23"0,-1-2 4 0,-1 1-16 0,2 0-10 0,-2-1-18 16,0 1-17-16,0 0-20 0,0 0-11 0,-1 0-4 0,1 0-11 0,0-1-3 15,-1 0-7-15,1 1-10 0,-1-1-9 0,0 0-2 0,-1 0-11 16,0 0 0-16,0 1 1 0,1 0-8 0,-1 1-4 0,1 0 6 0,0 0-9 15,-1 1 0-15,1 0 1 0,-1 0-8 0,0 1 3 0,0-1-1 0,1 2 3 16,-1 1-7-16,0-1 4 0,1 1-1 0,0 1 0 0,1-1 10 16,-1 1-4-16,0 0 0 0,1 1-7 0,0 0 5 0,0 1-7 0,1 0 1 15,-1 2 7-15,0-1-7 0,0 1 1 0,1 1 4 0,-1 0-1 16,0 0-2-16,1 0 6 0,0 2 0 0,0-1-1 0,1 2 4 0,0 0 8 16,0 2-2-16,1 1 6 0,0 0-4 0,0-1 0 0,0 2-4 0,0-1 0 15,0 1 9-15,1 0-11 0,0 0 9 0,0 1-6 0,-1 0-3 16,1-2 3-16,-1 2 2 0,1-2 2 0,0 1-4 0,0-1 2 0,0-1-8 15,0 0-4-15,0 0 9 0,0-2-5 0,0 0-8 0,1-2 5 0,-1 0-16 16,1-1 6-16,-1 0 8 0,1-1-5 0,-1 0 0 0,1-1-5 16,-1-1 4-16,1-1-9 0,-1 0 11 0,0-1-8 0,0-1-14 0,0 0 0 15,-1-1-16-15,1-1-16 0,-1 0-9 0,0 0-16 0,1 0-22 0,-1-2-11 16,-1 1-26-16,1-1-28 0,0-1-28 0,0 0-25 0,-1-2-38 16,1 1-37-16,-1-2 24 0,0 0 49 0,0 0-618 0</inkml:trace>
  <inkml:trace contextRef="#ctx0" brushRef="#br1" timeOffset="64330.32">9493 12106 1533 0,'-1'0'328'0,"1"1"-96"0,1 0-82 15,0-1-45-15,1 0-28 0,1 1-11 0,0 0-9 0,2-1-20 0,0 0-6 16,1 0-6-16,1 0-7 0,-1 0 0 0,2 0-2 0,0 1-7 16,0-1-1-16,1 0-5 0,0 0 2 0,1 0-1 0,1 0 0 0,-1-1-3 15,0 0-1-15,0 1-7 0,1-1-5 0,-1 1-5 0,2 0-16 16,-2 0-9-16,0-1-31 0,0 0-24 0,-1 0-29 0,-1 0-30 0,1 1-20 16,-2-2-29-16,-1 1-50 0,0 1-9 0,-2-1 46 0,1 0-653 0</inkml:trace>
  <inkml:trace contextRef="#ctx0" brushRef="#br1" timeOffset="64637.63">9849 12054 1819 0,'0'0'365'0,"0"0"-147"0,1 1-80 0,0-1-47 0,1 0-13 0,1 1-24 16,1-1-6-16,-1 0-7 0,1 0-14 0,1-1-4 0,-1 0-14 0,1 1 3 16,0-2-9-16,0 2 4 0,0 0-1 0,1-2-4 0,-1 1-1 15,1 0 2-15,-1 0-7 0,2 0-1 0,-2 0-7 0,1-1-12 0,-1 2-6 16,1-2-13-16,-1 1-6 0,0 0-9 0,-1 0-8 0,-1-1-16 0,0 2-18 15,0 0-27-15,-2 0-25 0,1 0-20 0,-1 0-27 0,-1 0-23 16,0 0-30-16,0 1 28 0,-1 1 51 0,0-2-638 0</inkml:trace>
  <inkml:trace contextRef="#ctx0" brushRef="#br1" timeOffset="64904.09">9896 12127 1450 0,'-1'3'349'0,"-1"3"-60"16,0 1-80-16,0 0-48 0,2 0-33 0,-1 1-27 0,0 0-15 16,1 0-13-16,0 1-12 0,0 1-7 0,1-1-10 0,-1 1-6 15,0 0 4-15,0-1-6 0,0 1-5 0,1-1-4 0,-1 0-11 0,1-1-7 0,0-2 5 16,0 1-3-16,1-1-5 0,-1 1 3 0,0-1-12 0,1-1 5 0,0 0 6 0,0-1 1 0,-1 0-9 0,1 0 4 15,-2-2-13-15,1 1-8 0,-1-1 8 0,1-1-14 0,-1 1 1 0,0-1-13 16,0-1-9-16,0 1-25 0,0-2-17 0,0 1-23 0,-1-1-43 0,1-2-39 16,0 1-55-16,0-1-54 0,1 0-64 0,-1-1 32 0,1 0 43 15,0-2-580-15</inkml:trace>
  <inkml:trace contextRef="#ctx0" brushRef="#br1" timeOffset="65311.59">10150 11903 1271 0,'-1'5'268'0,"1"1"-16"0,0 2-55 0,0 2-34 0,0-2-15 16,0 1-25-16,1 3-17 0,0-1-12 0,0 2-14 0,-1 2-5 0,0 1-3 16,0 1-10-16,-1-1-4 0,0 0-5 0,1 1-7 0,0-1-1 15,-1 0-4-15,1 0-3 0,-1-2-8 0,0 1-1 0,0-1-5 0,1-1-1 16,0 0-2-16,0 0 1 0,0-2-10 0,0 0-4 0,1-1-3 15,0-1-4-15,0-1 7 0,0 0-4 0,1-2 0 0,0-1-8 0,0 1 3 16,-1-2-5-16,1 0 5 0,-1 0-9 0,0-1-1 0,0 0-8 0,-1-1-18 16,0-2 3-16,1 1-20 0,0-1-6 0,-1-1-19 0,1 1-26 15,-1-2-41-15,0 0-51 0,0-1-60 0,0 0-72 0,0-2-72 0,1 1 32 16,0-1-612-16</inkml:trace>
  <inkml:trace contextRef="#ctx0" brushRef="#br1" timeOffset="65915.05">10382 11896 1434 0,'-2'2'324'0,"0"2"-61"16,0 1-68-16,0 1-43 0,2 0-31 0,-1 2-21 0,0 0-18 16,0 1-10-16,0 1-7 0,1 0-12 15,0 1-6-15,0 1 2 0,-1 1-7 0,1 0 1 0,-2 1-9 0,2 0-10 0,-1 0-2 0,0-2-7 0,0-1 0 16,1 1 0-16,0-1-4 0,0 1-8 0,0-1 8 0,0-1-8 16,0-1 7-16,0 0 4 15,1 0-7-15,0 0 8 0,0 0-9 0,0 1 0 0,1-1 7 0,-2 0-5 16,1 0 3-16,0 0 3 0,0 0-11 0,-1-1 1 0,1 1-2 15,0-2 0-15,0 1 2 0,0-2 3 0,1 0-3 0,-1-1-4 16,0 0 5-16,1 0-7 0,-1 0 4 0,-1 0-3 0,2-2 2 16,-1 0-3-16,1 0 4 0,-1-1 5 0,0 0-8 0,1 0 6 0,-2-1-3 0,2 0-3 15,-1 1 2-15,0-2 4 0,1 0-9 0,0 0 7 0,0 0-2 0,1 0-6 16,-1-1 8-16,0 1-1 0,1-1-4 0,0 0-1 0,-1 1 6 0,1-1-12 16,0 0 11-16,1 1 4 0,0-1-3 0,0 0-5 0,-1 0-1 15,1 0 1-15,1-1-6 0,-1 0 17 0,2 1-4 0,1-1-8 0,-1-1 2 16,0 0 1-16,1 0-6 0,0-1 11 0,0 1 6 0,0 0-14 15,-1 0 7-15,0 1-6 0,-2 0-7 0,1 0 11 0,-1 1-2 0,-1-1-7 16,0 1 5-16,1-1-12 0,-1 0-5 0,0 2 2 0,-1-2-9 0,0 1-8 0,1 1-7 0,-2 0-11 16,0-1-22-16,0 1-13 0,-1 0-29 0,1 0-37 0,-1-1-49 0,1 1-57 15,-2 0-60-15,1 0-68 0,0-1 48 0,-1 1-203 0,1 0-112 16</inkml:trace>
  <inkml:trace contextRef="#ctx0" brushRef="#br1" timeOffset="66414.92">10290 12043 1608 0,'2'0'364'0,"0"0"-102"0,0 0-69 0,2-1-38 0,1 2-35 0,-1-1-21 16,2 0-13-16,0 0-14 0,0 0-7 0,2 0-6 0,-1 0-14 0,2-1-5 15,0 1-8-15,1-2 2 0,0 1-13 0,1 0 2 0,1-1-7 16,-2 0-13-16,2 0 7 0,-1 0 0 0,1-2-5 0,-1 2 4 0,0 0-1 15,0 0-13-15,-1 0 11 0,0 0 0 0,-1 0-4 0,0 1 3 0,-1-1-5 16,-2 1-10-16,1 0 3 0,-2-1-4 0,0 2-18 0,-1 0-19 16,-2 0-32-16,1-1-37 0,-2 1-57 0,0 0-90 0,-1 0-133 0,0 0-106 15,0 1-641-15</inkml:trace>
  <inkml:trace contextRef="#ctx0" brushRef="#br1" timeOffset="67444.3">10655 12151 1259 0,'-1'0'310'0,"1"1"-4"16,0 0-77-16,0 0-52 0,0 1-36 0,0-1-32 0,2 0-22 16,0 1-6-16,0-2-19 0,2 1-6 0,0 0-1 0,1 0-16 0,0-1-7 15,1 1 4-15,2-1-15 0,-1-1-3 0,1 1 0 0,1 0-9 0,0-1-2 16,-1 0 5-16,0 0-1 0,1 0-3 0,-1-1 3 0,0 0-7 16,0 0-1-16,-2 0 1 0,2-1 4 0,0 1-8 0,-1-1 3 0,0 0-3 15,-1 0-4-15,0 0 9 0,0-1 2 0,0 1-5 0,-1-1-3 16,1-1 0-16,-2 1-11 0,1 0 13 0,0-2-2 0,-2 2-1 0,0-1-1 15,0 1-3-15,1-2 0 0,-2 1 0 0,0 0 7 0,-1 0-6 0,0 0 1 16,0 0-4-16,0 1 4 0,-1-1 2 0,-1 1 3 0,0 0 4 16,0 0-6-16,-1 1-1 0,0 0 1 0,0 0-1 0,-1 0 4 0,-1 1 4 15,1 0-12-15,-2 1 10 0,1 0-10 0,-1 0 6 0,-1 1 2 0,0 0-2 16,0 0 3-16,0 1-8 0,-1 1 6 0,1-2-4 0,-1 1 5 0,-1 0-2 16,0 0 3-16,1 0-5 0,1 1 0 0,-1 0 1 0,1 0 0 15,-1 0 3-15,1 1 2 16,-1-1-1-16,2 1-5 0,0 0 6 0,-1 1-4 0,0 2 2 0,0-1-3 0,0 1 4 15,-1 2-9-15,0-1 4 0,1 2 9 0,-1 0-10 0,0 0 9 0,1 1-4 16,0 1-1-16,0-1 1 0,1 0 7 0,1 1-3 0,0 0-3 16,0 0 3-16,2-1-8 0,0 0 4 0,1 0 2 0,-1 0-2 0,2-1-3 15,1 0-1-15,1-2-1 0,-1 1 3 0,1-1 5 0,2-1 4 16,-1 0-9-16,1-1 4 0,2-1-2 0,-2-1-6 0,1 2 12 0,2-1-3 16,0-1-4-16,1 0-2 0,0 0 3 0,0-2-8 0,0 2 13 0,1-1 1 15,0 0 0-15,0-1-4 0,0 1 0 0,-1-1 5 0,1 0 3 16,0 0 6-16,-1-1-3 0,1 0 7 0,0 1-13 0,-1-1 13 0,0 0 0 15,-1 0-2-15,0-1 2 0,0 1-9 0,0 0 5 0,0-2-10 0,-2 1 10 16,1 1-5-16,0-2-5 0,-2 1 4 0,1-1-6 0,-1 0-1 16,-1-1 1-16,-1 2-2 0,1-1-1 0,-1 0 3 0,1 0-8 0,-1 0 3 15,-1 0 2-15,1 0-2 0,-1 1-3 0,0-1-4 0,0 1-15 16,0-1-4-16,-1 0-8 0,1 1-11 0,-1 0-14 0,0 0-12 0,0-1-20 0,0 2-28 16,0 0-22-16,0-1-52 0,0 0-65 0,0 0-73 0,0-1-98 15,1 1 41-15,0-2-607 0</inkml:trace>
  <inkml:trace contextRef="#ctx0" brushRef="#br1" timeOffset="67950.39">11034 12046 1575 0,'0'0'408'0,"0"2"-97"16,0 0-94-16,1 0-63 0,-1 2-30 0,2-1-28 0,-2 2-15 15,1 0-11-15,0 2-6 0,0 1-5 0,0 0-12 0,-1 1-4 0,1 0-10 16,-1 0-6-16,2 1 1 0,-2 0-10 0,1 1-5 16,1-1 2-16,-2 1-9 0,2-1 4 0,-1-1 2 0,-1 1-4 15,1-1-5-15,0 0 5 0,0 0-7 0,0-1-4 0,0 0 14 0,0 0-10 16,0-2 2-16,0 0-2 0,1-1 2 0,-1 0-7 0,0-1 7 0,0 0 7 15,-1-1-14-15,0 0 4 0,0-1 1 0,0 0-9 0,1 0 12 16,0-2 2-16,0 1-12 0,0-1 8 0,-1-1-8 0,0 1 3 0,0-1 2 16,1-1 2-16,-1 1-3 0,1-1-3 0,0-1 0 0,-1 0-3 0,1 0 8 15,0-1-1-15,0 0 5 0,0-1-5 0,0 1 2 0,1-3-1 16,-1 2-5-16,1-1 4 0,1 1-1 0,-2-2 3 0,2 2 1 16,0 0 1-16,-1-1-2 0,2 2-1 0,-1-1 2 0,0 0 0 0,1 0-5 15,-1 1 8-15,1 0-2 0,-1 0 2 0,1 0 1 0,-1 0-8 0,1 1 6 16,0 0-9-16,0-1 14 0,-1 1-3 0,2 0-4 0,0 1 5 15,-1-1-10-15,1 0 0 0,-1 1 11 0,2-1-2 0,-1 2-5 0,0-1 2 16,2 1-4-16,-2 0-3 0,0 1 6 0,1-1 6 0,0 1-12 0,-1 0 7 16,0 1-4-16,0 0-5 0,0-1 6 0,-1 0 2 0,-1 0 0 0,0 0-7 15,0 1 10-15,0 0-13 0,1-1 8 0,-1 1 3 0,0-1-3 16,0 1-4-16,0-1-11 0,-1 0 2 0,0 0-20 0,0 0-1 0,-1 0-19 16,0 0-23-16,0 0-34 0,-1-1-51 0,0 1-80 0,-1 0-124 15,-1 0-152-15,0 0 31 0,-1 1-590 0</inkml:trace>
  <inkml:trace contextRef="#ctx0" brushRef="#br1" timeOffset="68917.05">11427 11885 1308 0,'-2'0'317'0,"0"1"-12"16,0-1-81-16,1 1-48 0,0 0-35 0,1 1-23 0,0-2-24 15,0 2-6-15,1 0-12 0,0 0-12 0,-1 1-6 0,1-1-8 0,1 2-9 16,-1-1-1-16,2 0-11 0,0 2-5 0,0-2-2 0,1 2-7 0,2 0 0 16,-1 0 0-16,2 0-6 0,1 0-1 0,-1 0-2 0,2 1-6 15,0 0 6-15,0-1-7 0,-1 0 7 0,2-1-3 0,-2 1-5 0,1-1 3 16,0 1-1-16,1 0 1 0,-2 1-3 0,0-2 5 0,1 1-8 0,-1-1 3 15,1 1 4-15,0-1-3 0,-2 0-5 0,1 1 1 0,-1-1-8 16,0 0-2-16,-1-1 7 0,0-1-2 0,0 1 0 0,0-1-4 0,0 0 4 16,-1 0-11-16,0-1 16 0,1 1-1 0,-2 0-3 0,1-1 9 0,-1 0-9 15,-1 1 6-15,0-2 1 0,-1 2 5 0,1-1-4 0,-1-1 2 16,-1 1-1-16,1 0-4 0,-1 1 4 16,-1-2 6-16,0 1-6 0,0 0 4 0,0 0 4 0,0-1-13 0,-1 2 13 15,0-1-2-15,-1 0-4 0,0 1-2 0,0-1 1 0,0 1-6 16,0-1 7-16,1 1 9 0,-2 0-7 0,1 0 3 0,-1 0-7 0,1 0 1 15,-1 1-1-15,0-1 2 0,0 0 1 0,-1 1-5 0,1 0 1 0,-2 0 3 16,1 0-1-16,0 1 3 0,-1-1 5 0,0 2-4 0,0-1 4 16,0 0-4-16,-1 1 5 0,-1 0 2 0,1 1 5 0,-1 0-6 0,-1 0 7 15,0 1-3-15,1 0-3 0,-2 0 13 0,2 1-4 0,-1 0 4 0,0 0-1 16,1 0 0-16,1 1-5 0,-1-1 0 0,0 0 1 0,1-1-7 16,0 1 1-16,-1-1-5 0,2 0-1 0,0-1 1 0,1 0-2 0,-1-1-2 15,0 1 3-15,0 0-12 0,0-1 9 0,1 1 1 0,0-1-3 16,-1 0 4-16,1-2-8 0,0 1 2 0,1 0-4 0,1 0 10 0,0-1-4 15,-1-1-2-15,2 1-1 0,-1-2-4 0,2 1-4 0,-1-1 3 0,0 1-11 16,0-2-6-16,1 1-7 0,0-1-16 0,1 0-2 0,0-1-11 16,-1 1-16-16,1-1-29 0,1-1-26 0,-1 1-57 0,1-2-60 0,-1 0-72 15,2 1-113-15,-1-1 1 0,-1 0-613 0</inkml:trace>
  <inkml:trace contextRef="#ctx0" brushRef="#br1" timeOffset="76998.5">6449 9701 1081 0,'0'-1'161'16,"-1"0"40"-16,0-1 5 0,1 1-13 0,-1 0-12 0,1 0-19 0,1 0-16 15,-1 1-12-15,0 0-22 0,0 0-14 0,0 1-12 0,0-1-14 16,0 1-10-16,0 0 1 0,1 0-13 0,0 1-5 0,0 0-1 0,-1 0-11 16,1 2-1-16,0 0 1 0,0 1-9 0,0 0-1 0,1 0 0 0,-1 2-9 15,1-1 4-15,-1 2-2 0,-1 1-1 0,1 1-2 0,0 0 1 16,0 2-7-16,-1-1 1 0,0 1 2 0,0 1-1 0,0 0-4 0,0 0-5 16,-1 0 2-16,0 0-9 0,1 0 16 0,-1 0 1 0,1-1-1 15,0-1 3-15,-1-1-3 0,0 1-8 0,0-1 10 0,1-1 4 0,-1-1-10 16,1 0 7-16,0-1-10 0,0 0-5 0,0 0 8 0,1-1 0 0,-1 0-5 15,0-1 4-15,1-1-5 0,-1 0-1 0,1-1 8 0,-1 1-3 16,1-2 1-16,-1 1-6 0,0-1 7 0,0-1-10 0,1 0 7 0,0-1 2 16,0 1-8-16,-1-1 3 0,1-1 2 0,0 0-3 0,0 1 1 0,-1-3 8 15,2 2-15-15,0 0 10 0,-2-1-1 0,2 0-6 0,-1 0 8 16,0 0 4-16,1 0-10 0,-1-1 5 0,1 1-1 0,-1-1-9 0,0 0 7 16,1 0 1-16,-1 0-2 0,1 1-2 0,0-1 8 0,0 0-13 15,0-1 4-15,1 1 7 0,-1 0-8 0,1 0 6 0,1 0-1 0,0 0-4 16,-1 0 1-16,1 0 7 0,0-1-7 0,1 1 2 0,-1 0-3 0,1-1-5 0,0 1 8 0,-1 0 0 0,2 0-3 0,-1 0 4 15,0 1 0-15,1 0-8 0,0 0 9 0,0 1-2 0,-1 1-7 0,1-1-1 16,0 0 4-16,-2 0-7 0,2 1 5 0,-1-1 6 0,0 2-6 16,0 0 0-16,-1 0 2 0,1 0-3 0,0-1 0 0,0 1 7 0,0 1-6 15,-1 0 6-15,1 0 0 0,-1 1-3 0,0 0 5 0,0 0 2 16,0 1-3-16,-1-1-1 0,1 2 6 0,-1 0-15 0,0-2 12 0,-1 2 3 16,0 0-8-16,1 1 9 0,-2-1-2 0,2 1-2 0,-2 0-1 0,0 0 10 15,0 0-5-15,-1 1 2 0,1-1 4 0,-1 0-4 0,0 1 0 0,0-1 9 16,-1 1-6-16,1 0 0 0,-2 0 2 0,1 0-8 0,-1 0 4 15,1-1 4-15,-1 0-1 0,0 0-2 0,0 1 6 0,0-1-13 0,-1-2 6 16,1 2 4-16,-2 0-9 0,2-1 7 0,-1 0-4 0,0 0 0 0,-1 0 0 16,0-1 6-16,0 0-3 0,-1 1-3 0,1-2 2 0,-2 0 0 15,0 1-5-15,1-1 11 0,-1 0-9 0,1 0-3 0,-1 0 9 0,0-1-14 16,0 0 9-16,0-1-1 0,-1 0-5 0,2 0 1 0,0-1 1 0,-1 0-7 16,2 0 0-16,-1 0 4 0,1 0-13 0,-1-1 1 0,0 0-7 15,2 0-15-15,-1-1-9 0,0 0-4 0,0 1-20 0,1-1-18 0,0-1-16 16,0 0-44-16,0 0-51 0,1-1-73 0,-1 1-99 0,3-2-89 15,-1 0 62-15,0-1-606 0</inkml:trace>
  <inkml:trace contextRef="#ctx0" brushRef="#br1" timeOffset="77404.83">6489 9720 1489 0,'-1'-1'313'0,"-1"2"-49"0,2-1-69 0,-1 0-31 0,2 0-27 16,-1 0-21-16,2 0-17 0,0 0-23 0,0 0-8 0,2 0-3 16,-1 0-13-16,0 0 0 0,2 0-3 0,0 0-11 0,0 0-1 0,0 0-7 15,2 0 1-15,0 1-10 0,1-1 1 0,1 1-3 0,1 0-10 0,1-1 15 16,2 1-11-16,-1 0 3 0,0 0 0 0,0-1-3 0,0 0 1 16,2 1-4-16,-2-1 2 0,0 1-10 0,-1-1 7 0,-1 0-2 0,0 1-2 15,0-1 3-15,-1 0 6 0,-2 0-8 0,1 0 4 0,-1 0-3 0,0 0-8 16,-1 0 6-16,-1 0-1 0,1 0 3 0,-1 0-4 0,0 0 1 15,0-1-6-15,-1 0-4 0,0 1 9 0,-1-1-5 0,-1 1 4 0,0-1-10 16,0 1-9-16,-1 0-11 0,0 1-16 0,0-1-18 0,-2 1-29 0,-1 0-39 16,1 0-62-16,-2 0-101 0,1 0-149 0,-2 1-64 0,-1 1-633 15</inkml:trace>
  <inkml:trace contextRef="#ctx0" brushRef="#br1" timeOffset="78518.55">7297 9804 1273 0,'-1'0'199'0,"-2"1"0"0,1 1-35 0,0 0-14 0,1 0-6 15,1-2-10-15,0 2-17 0,1 0-25 0,0 0-14 0,1 0-16 0,1 0-11 16,0 1 1-16,0 0-6 0,1 0-9 0,0 1 1 0,-1-1-10 15,2 1 0-15,0 2 0 0,1 0-3 0,1 1-2 0,0 0-2 0,2 2-1 16,0-1-3-16,0 1-1 0,2 2-6 0,-1-1 4 0,2 1-5 16,-1 1 2-16,1-1 2 0,0 1-3 0,-1-1 0 0,0 1 3 0,-1-2-6 15,0 1-2-15,0 0 5 0,-1-1-2 0,-1 0 2 0,0 0 3 0,-1-2-4 16,1 1-5-16,-1 0 6 0,-1-1-6 0,0 0 1 0,0-2 4 16,0-1-9-16,0 0 4 0,-2-1 1 0,0-1 0 0,-1 0-1 0,0 1 1 15,0-2-7-15,0 0-1 0,-1 0 8 0,-1-1-1 0,0 1-2 0,0-2-2 16,0 0-10-16,-1 0-8 0,0-1 1 0,0 1-14 0,-1-1-14 15,0 0-21-15,0 0-25 0,0-1-23 0,-1-1-32 0,0-1-38 0,0 1-52 16,0-2-49-16,1 0-60 0,-2 0 31 0,2 0 67 0,-1-1-615 0</inkml:trace>
  <inkml:trace contextRef="#ctx0" brushRef="#br1" timeOffset="78817.05">7595 9788 1716 0,'-5'0'371'0,"0"3"-105"0,-2-1-83 0,1 1-40 0,0 1-26 16,-1 0-24-16,-1 0-21 0,1 1-12 0,0 1-8 0,-2-1-15 16,1 1-8-16,-1 1-2 0,-1 2-14 0,1-1 9 0,-2 2 0 15,1 1-7-15,0 0 10 0,-1-1-2 0,0 2 0 0,1 0 9 0,-1 1-3 16,0 0-6-16,1-1-1 0,0 0-2 0,1 1-1 0,0-3 3 0,1 0 1 15,0 0-11-15,0 0-2 0,2-1-4 0,0 1-6 0,1-1 5 16,0 0 0-16,1-1-1 0,0 1-9 0,1-2 7 0,-1 0-6 0,1-1 3 16,0 0 6-16,0-2-7 0,2 1 1 0,-1-1-2 0,-1-1-6 0,2-1-7 15,-1 0-5-15,1 1-20 0,1-3-9 0,-1 1-22 0,0 0-29 16,1-2-33-16,0 0-45 0,0 1-71 0,1-3-90 0,0 1-103 16,1-1 25-16,0-2-614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02:30.1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5389 6911 1105 0,'0'0'229'0,"0"0"8"0,0 1-60 0,0-1-31 0,2 0-11 16,0 1-15-16,1-1-16 0,0 0-14 0,0 0-14 0,1 0-15 15,1 0-2-15,0 0-4 0,1 0-6 0,0-1 2 0,1 1 2 0,1 0-10 16,0 0 0-16,1 0-4 0,2-1-10 0,-1 0-4 0,0 0-7 15,2 0-4-15,-2 0-5 0,2 0 2 0,0 0-3 0,0 0-4 0,0-1 3 16,0 1-5-16,1-1 4 0,-1 1-3 0,1 0-1 0,-2 0 4 0,0 1-4 16,-1-1-4-16,0 0 2 0,-1-1-8 0,-1 1-5 0,1 0-6 15,-1 0-7-15,-2-1-15 0,1 1-14 16,-2 0-17-16,0 0-20 0,0 0-32 0,-2 1-30 0,0-1-33 0,-1 0-43 0,0 1-37 0,-1-1-33 0,0 1 28 16,-1 0 64-16,0-1-611 0</inkml:trace>
  <inkml:trace contextRef="#ctx0" brushRef="#br0" timeOffset="416.02">5653 6760 1556 0,'-3'0'323'15,"3"0"-102"-15,-2 1-61 0,1 0-21 0,1-1-17 0,0 2-22 16,1 0-20 0,1-1-21-16,-1 0-8 0,1 0-12 0,0 1-9 0,1-1-2 0,-1 1-11 15,1-1-4-15,1 2 0 0,0-2-5 0,1 2-4 0,-1-2 0 16,1 1-5-16,0 0 0 0,0 0 3 0,0 0 0 0,0 0-2 0,1 0-1 16,0 0 2-16,-1-1-2 0,1 2 0 0,-2-2 1 0,2 2-1 15,-3-1-3-15,2 0 2 0,-2 0 2 0,0 1-3 0,0 1 5 0,-1-1-1 16,1 0-1-16,-3 0 0 0,1 1 0 0,0 1 4 0,-1-1-1 0,-1 2 2 15,0 0 3-15,1-1-2 0,-3 1 6 0,2 1 9 0,-2-1-1 16,0 0 5-16,0-1-1 0,-1 1 0 0,1 0-4 0,-1-1 1 0,1 0 2 16,-1 1-6-16,0-2 3 0,1 2-3 0,-1-2-4 0,1 1 0 0,0-1 3 15,-1 0-2-15,2 1-2 0,-2-1 0 0,1 0-3 0,0 0-5 0,0 0 4 0,0-1-4 0,0 0-3 16,1 0 3-16,-1-1-4 0,0 1-4 0,2-2-1 0,-1 1-5 0,1-2-14 16,-1 1-8-16,1-1-19 0,0 0-20 0,-1-1-24 0,2 1-37 0,-1-1-45 15,1-1-64-15,0 1-81 0,0-1-90 0,1 1 13 0,1-1-611 16</inkml:trace>
  <inkml:trace contextRef="#ctx0" brushRef="#br0" timeOffset="1624.13">6079 6743 806 0,'-2'-2'36'0,"1"1"27"15,-2-2 40-15,1 1 31 0,0 0 21 0,1 0 6 0,-1 1-8 0,1-2-7 16,-1 2-9-16,1 0-8 0,-1-1-8 0,1 1-7 0,-2 0-9 15,2 0-10-15,-1 1-13 0,-1 0-11 0,2 0-8 0,-1 0-11 0,-1 0-3 16,2 0-9-16,-2 2-2 0,2-1-7 0,-1 1-8 0,-1 0-3 16,1 1-4-16,-1-1 2 0,1 2-4 0,-1-1 2 0,1 1 0 0,0 1-1 15,0 0-2-15,0 1-1 0,0-1-5 0,1 2 2 0,-1 0-1 0,1 0-2 16,-1 1 0-16,1 0-1 0,1-1 0 0,-1 1 1 0,1 0-2 16,1 0-4-16,0 0 6 0,1-1-5 0,-1 0 1 0,2 0 1 0,-1-1-2 15,0 0 0-15,2 0-1 0,0-1 2 0,0-1-3 0,0 0 4 0,2-1-3 16,-1-1-1-16,1 0-2 0,0-1 2 0,2 0 2 0,0 0-3 15,0-2 2-15,0 0-5 0,1 0 3 0,-2 0-2 0,0-1-1 0,0-1 0 16,-1 1 2-16,0-2-1 0,0 0 3 0,-1 0 2 0,1 0-1 16,0 0 4-16,-1-1-5 0,0-1 2 0,-1 1-4 0,1-1 3 0,-1 0 3 15,1-1-4-15,0 0 2 0,-2 0-2 0,1 0-1 0,-1 1 4 0,0-1-1 16,0 1-1-16,-1-1 2 0,-1 0-4 0,0 1 2 0,-1-1 0 0,0 1 3 16,-1 1-1-16,0-1 1 0,-1 0-4 0,-1 1 0 0,1-1 3 15,-2 1-1-15,0 0 2 0,0 0-4 0,0 1 3 0,-1-1-3 0,0 1 5 16,0 1 0-16,-1 0 0 0,0 0-3 0,1 1-1 0,-1 0 1 0,1 1 1 0,0 0 4 0,-1 1-3 0,-1 0 4 0,2 0-1 15,-1 1-1-15,0 0 3 0,0 1-1 0,0 0-5 0,0 0 2 16,0 1-4-16,2-1-3 0,-1 1 3 0,1 0-1 0,0 0 4 0,2 0-9 16,0 0-1-16,-1 0-3 0,2 0-10 0,-1 1-8 0,0-1-13 0,1 1-19 15,0 0-25-15,0 0-18 0,0 0-33 0,1-1-34 0,0 1-44 16,2-2-57-16,-1 1-54 0,1 0-16 0,1-1 66 0,-1 0-606 0</inkml:trace>
  <inkml:trace contextRef="#ctx0" brushRef="#br0" timeOffset="1921">6307 6665 1153 0,'-2'3'397'0,"2"0"-48"0,-1 3-94 0,1 0-51 0,0-1-31 16,0 1-24-16,1 1-27 0,0 1-21 0,-1 0-19 0,1 0-11 0,-1 0-11 16,1 1-7-16,-1 0-8 0,1 1-7 0,-1-1-7 0,0 2-7 0,1-1-5 15,-1-1-5-15,0 1-1 0,0-1-7 0,0-1 1 0,0 2 0 16,0-2-4-16,1 0 2 0,-1 0-2 0,1-1-5 0,0-1 3 0,-1-1-1 16,1 1-8-16,0-2-1 0,0-1-9 0,-1 1-7 0,1-2-7 15,-1 0-11-15,0 0-18 0,0-1-16 0,1 0-31 0,-1-1-29 0,0 0-37 16,1-1-47-16,-1 0-55 0,1-1-62 0,-1 0-42 0,1 0 51 0,-1-2-601 15</inkml:trace>
  <inkml:trace contextRef="#ctx0" brushRef="#br0" timeOffset="3582.52">6125 6995 1284 0,'-1'0'301'0,"-1"1"-25"0,1 0-63 0,0 0-40 16,0 0-29-16,1-1-28 0,1 0-33 0,0 0-21 0,0 0-11 15,1 0-13-15,0-1-2 0,1 0-9 0,0 1-6 0,2-2-7 0,-1 0-5 16,2 1 0-16,1-1-6 0,-1-1 2 0,1 0 0 0,2 0-3 15,-1 0-1-15,1 0 5 0,1 0-3 0,-1 0-1 0,1 0 0 0,0 0 0 16,-1 0-3-16,0 0 2 0,0 2 2 0,0-1-4 0,-1 1 1 0,0 0 0 16,-1 0 1-16,-1 1-3 0,1 1 3 0,-2 0-2 0,-1 0-1 15,0 1 3-15,0 1-1 0,-2 0 1 0,1 1 0 0,-2 0 3 0,0 0-5 16,0 0 4-16,-1 1-3 0,-1-1 2 0,0 2-1 0,0-1-1 0,-2 0 5 16,1 1-7-16,-1-1 3 0,0 0 1 0,0 0-4 0,-1-1 3 0,0 0 3 15,0 0-4-15,1-1 3 0,-1-1-2 0,0-1 3 0,0 1-2 16,0 0 1-16,-1 0 2 0,0-1-7 0,-1 0 6 0,0 1-1 0,1-2 0 15,-1 1-2-15,0 0 2 0,1 0-4 0,0 0 0 0,-1 1 4 0,0-1-2 16,1 0 0-16,-1 0-2 0,1 0 2 0,1 0 0 0,-2 0 1 16,2 0-1-16,0 0 0 0,-1 1-2 15,1-2 3-15,0 1 3 0,1 0-4 0,0 0 2 0,-1-1-1 0,1 1 3 0,0 0-4 0,1 0 3 16,1 0 2-16,-2-1-6 0,2 1 6 0,-1 1 0 0,1-1-7 0,-1 1 5 16,1 1 5-16,-1-1-5 0,1 1 6 0,-1-1-2 0,1 1 2 0,1 0-3 15,-1 1 3-15,1-1-1 0,0 0-4 0,1 1 1 0,-1-1-2 16,2 1-5-16,-1-1 1 0,0 1 3 0,1-1-3 0,-1 0 6 0,1 1-7 15,0 0 4-15,0-1-1 0,0 0-2 0,-1-1 4 0,2 0-4 0,-1 2-1 16,1-2 4-16,-1-1 2 0,1 1 0 0,0-1 2 0,0 1-2 16,1-1-1-16,0-1 1 0,0 0 4 0,1 0-2 0,0 0 1 0,0 0 3 15,1-2-2-15,0 1 0 0,1-1 3 0,0 1 0 0,-1-1-6 0,1 0 6 32,1-1-1-32,-1 1-5 0,1 0 2 0,0-1 0 0,0 0-5 0,-1 0 3 15,1 0 1-15,-1 1-3 0,0 0 2 0,-1 0-3 0,1 0 1 0,-2 1-3 16,0 0 0-16,-2 0 3 0,0 0-5 0,0 0 2 0,-1 0 0 15,0 0-7-15,0 0-5 0,0 1-8 0,0-1-14 0,-1 0-15 0,1 0-28 16,-2 0-30-16,1 0-51 0,0 1-66 0,0-1-75 0,-1 0-107 0,0 0-38 16,0-1-555-16</inkml:trace>
  <inkml:trace contextRef="#ctx0" brushRef="#br0" timeOffset="4100.46">6420 6766 1585 0,'-2'-1'404'0,"1"0"-108"0,-1 0-82 16,1 0-49-16,2 0-33 0,0-1-31 0,1-1-22 0,1 0-16 0,0 0-12 15,1-1-11-15,1 0-7 0,0-1-9 0,1 1-6 0,0-2-4 16,1 2-6-16,1-2 4 0,0 0-6 0,0 0 3 0,0 1-2 0,0-1-4 15,0 2 0-15,1-1-1 0,-1 1-1 0,0 1 1 0,0-1-1 16,-1 2 2-16,0-1-2 0,0 2-1 0,-1-1 4 0,0 1-6 0,0 1 3 16,0 0 2-16,-2 0 0 0,0 0 0 0,0 1 2 0,-2 1-2 0,1-1 1 15,0 1 4-15,-1 1 4 0,-1 0 0 0,-1 1 1 0,1 0 5 16,-1 1-8-16,0 0 6 0,-1 0 1 0,-1 2-3 0,0-1 2 0,0 1-5 16,-2-1-2-16,1 2-3 0,0-1 2 0,-1 1-1 0,-2-1-2 15,2 2-4-15,-2-2 5 0,1 2-1 0,0-2-1 0,-1 2-2 0,0-1-1 0,1 0-4 16,0 0 2-16,-2 1 5 0,2-2-7 0,-1 2 0 0,1-2-5 15,-1 0-5-15,2-1-13 0,-1-1-7 0,1-1-13 0,1 0-22 0,0-1-21 16,2-1-27-16,-1 0-44 0,1-2-51 0,1 0-50 0,0-2-66 16,0 0-53-16,1-1-4 0,0-1 70 0,1-1-585 0</inkml:trace>
  <inkml:trace contextRef="#ctx0" brushRef="#br0" timeOffset="4287.92">6604 6711 1166 0,'2'1'278'0,"2"0"16"16,1-1-48-16,-1 2-38 0,0 0-34 0,0-1-26 0,1 1-31 16,0 0-19-16,0 0-16 0,1 0-15 0,0-1-10 0,-1 2-14 0,1-2-7 15,-1 1-3-15,0 0-7 0,1 0-7 0,-1 0-4 0,0-1-3 16,-1 2-12-16,1-2 4 0,-1 1 1 0,1-1-6 0,-1 0 3 0,0 0-2 16,-1 0-5-16,0-1-12 0,0 1-10 0,-1-1-16 0,0 0-22 15,-1 1-17-15,1-1-20 0,-1 0-38 0,0 1-39 0,-1-1-52 0,0 0-64 16,-2 0-55-16,1 2 12 0,-1-1 67 0,0 0-591 0</inkml:trace>
  <inkml:trace contextRef="#ctx0" brushRef="#br0" timeOffset="4497.74">6670 6821 1664 0,'-3'5'442'0,"1"0"-125"0,-2 3-112 0,1-2-58 15,0 0-31-15,1 0-25 0,-1 0-21 0,2 0-17 0,-2 0-15 0,2 0-10 16,-2-1-8-16,2 1-6 0,-1-2-4 0,0 1-10 0,0-2-1 16,1 1-11-16,0-1-13 0,0 0-16 0,1 0-23 0,-2-1-26 0,1 1-38 15,-1 0-41-15,0-1-51 0,-1 0-54 0,1 0-56 0,-1 1-36 0,1-2 42 16,-1 1 81-16,0-1-586 0</inkml:trace>
  <inkml:trace contextRef="#ctx0" brushRef="#br0" timeOffset="4758.1">6489 6954 1069 0,'-1'0'251'0,"-1"1"43"16,2 0-30-16,-1 0-33 0,0-1-29 0,1 0-28 0,0 1-33 15,0 0-22-15,0-1-19 0,1 1-16 0,0 0-10 0,0-1-15 0,1 0-8 16,1 1-9-16,1 0-4 0,0-1-10 0,1 0-5 0,0-1-9 16,1 1 3-16,2-1-3 0,-1 0 0 0,3-1 0 0,-1 1-8 0,2-1 2 15,0-1 0-15,0 1 0 0,1 0 0 0,-1-2 1 0,-1 1-2 0,0 0-1 16,0 0-2-16,0 0 1 0,0 0 2 0,-1 0-4 0,0 0 2 15,-2 1 0-15,1-1-5 0,0 0 1 0,-1 0 2 0,0 1-1 0,0-1-1 16,-1 1 1-16,0 0-3 0,-1 0 0 0,0 0 1 0,-1 0 1 0,1 1-3 0,-1-1-2 0,0 1-4 16,-1 0-2-16,0 0-6 0,0-1-4 0,0 2-10 0,-1-1-14 15,-1 1-7-15,-1 0-20 0,1 0-12 0,-1 1-19 0,0-1-27 0,0 1-39 16,-1 0-41-16,0 0-48 0,-1 1-45 0,0-1-38 0,-1 0 10 0,1 1 75 16,-2 0-605-16</inkml:trace>
  <inkml:trace contextRef="#ctx0" brushRef="#br0" timeOffset="5132.89">6561 7071 1669 0,'-4'4'459'16,"0"2"-124"-16,-1 3-102 0,1-2-60 0,1 0-39 0,1-1-26 15,1 1-26-15,0-1-17 0,1 1-11 0,0-1-11 0,0-1-5 0,1 0-7 16,0 0-4-16,1-1-2 0,0 0-5 0,1 0-3 0,1-1-2 0,0 0-5 15,0 0-2-15,2-2 0 0,1 0-3 0,1-1 0 0,0-1-2 16,0 0 0-16,0-1-3 0,2-1 5 0,-2 0-3 0,2-2-1 0,0 0 1 16,0 0-5-16,0-2 3 0,0 0 2 0,-1-1-3 0,-1 1 1 15,1-1-1-15,0 2-1 0,-1-1 2 0,-1 1 0 0,0 0 1 0,-1 0-2 16,-1 0 1-16,0 1-2 0,0 0 3 0,-1 0 1 0,-1 0-2 0,-1 0 3 16,0 1-7-16,0 0 5 0,-2 0 1 0,0 0-3 0,0 0 2 0,0 0-1 15,0 1-1-15,-3-2 0 0,1 1 1 0,0 1 2 0,-2 0-1 16,1 0-2-16,-2 1 4 0,1-1-5 0,-2 1 0 0,0 1 5 0,0 0-2 15,-1 0-3-15,0 1 5 0,0 1-2 0,-1 0-3 0,1 0 8 16,0 1 0-16,0 1 0 0,0-1-2 0,0 2-2 0,-1-1-2 0,1 1 4 16,-1 0-1-16,0 1-2 0,1-1-2 0,-1 1-1 0,1 0 0 15,-1-2-1-15,1 2 0 0,-1 0-8 0,1-2-8 0,1 2-9 0,0-1-12 16,1 0-14-16,2-1-19 0,-1 0-27 0,2-1-44 0,-1 0-66 0,2 0-93 16,1-1-112-16,0 0-89 0,2-1 62 0,1-1-570 0</inkml:trace>
  <inkml:trace contextRef="#ctx0" brushRef="#br0" timeOffset="5647.61">6971 6730 1341 0,'-4'3'345'0,"0"2"-17"0,-1 2-69 0,0 0-48 0,1 0-30 0,0 0-36 15,0 1-27-15,0 0-22 0,0 1-13 0,0-1-14 0,1 1-10 16,0 0-9-16,1-1-11 0,0 1-6 0,1-1-8 0,1 0-2 0,1 1-2 15,-1-2-6-15,2 0-4 0,0 0-3 0,0 0-2 0,1-2 3 0,0 0-1 16,0-1 0-16,1 0-5 0,0-1-1 0,0 0 1 0,1-1-2 16,0 0 3-16,0-1 0 0,0-1 0 0,1 0-1 0,-1-1-3 0,2-2 2 15,-1 1-3-15,1-2 0 0,-1 0-1 0,1 0 0 0,-1-2-1 16,1 0 0 0,0 0 0-16,-1-1 1 0,0-1-1 0,1 1 2 0,-1-1 0 15,1 0-3-15,-1 0 1 0,-1-1 2 0,0 1-2 0,-2 0-1 0,0 0 6 16,0 0-5-16,-2 0 3 0,1 0 3 0,-1 0-4 0,-1 1-1 0,0-2 2 15,0 2-1-15,-1 1 4 0,-1-1-2 0,0 1-1 0,-1 1 3 16,0 0 0-16,0 2 0 0,-2 0 1 0,0 2-1 0,0 0-3 0,-2 1 4 16,1 1 0-16,0-1-2 0,0 3 2 0,-1-1 1 0,0 1-3 15,0 1-5-15,1 0 2 0,-2 0-4 0,0 0 2 0,1 1-2 0,1-1-4 16,0 2-10-16,1-1-7 0,-1 0-13 0,0 0-18 0,0 1-15 0,1-1-27 16,-1 2-27-16,1-1-38 0,1-1-61 0,0 1-75 0,0 0-94 15,1 0-50-15,0 1 68 0,0-1-579 0</inkml:trace>
  <inkml:trace contextRef="#ctx0" brushRef="#br0" timeOffset="5901.68">6887 7091 1907 0,'0'0'497'0,"2"1"-214"0,-1 0-112 0,2-1-41 16,2 0-27-16,-1-1-15 0,3 0-20 0,-1-2-7 0,2 2-5 15,1-2-11-15,0 0-5 0,2 0-8 0,0-1-6 0,1 0-4 0,0 0-2 16,1 0-6-16,0 0-6 0,0 1-2 0,0-1-2 0,0 1-1 0,1 0 2 16,-1 0-1-16,0 0-4 0,-1 0 1 0,-2 1-4 0,0 0 3 15,-1 0 1-15,-1 1-2 0,1-1-2 0,-2 1-1 0,0-1-2 0,-1 1-4 16,0 0 1-16,0 0-7 0,-2-1-7 0,1 2-2 0,-1-1-6 0,-1 0-3 16,1 0-5-16,-2 1-9 0,-1-1-14 0,0-1-22 0,0 2-31 15,0-1-37-15,-1 0-48 0,0 0-59 0,-1 1-71 0,0-1-77 16,0 0 9-16,1 0-533 0</inkml:trace>
  <inkml:trace contextRef="#ctx0" brushRef="#br0" timeOffset="6151.62">7237 6683 1632 0,'-1'3'392'0,"-1"1"-120"0,0 1-74 15,1 1-44-15,1 1-27 0,0 1-31 0,0 1-19 0,1 1-9 0,0 2-7 16,0 1-1-16,-1 2-5 0,1 0-8 0,1 2-7 0,-1 0-4 16,2 2-6-16,-2 1-1 0,1-1-5 0,1 0-4 0,-2-1-2 0,1 1-3 15,-1 0 1-15,1-2 3 0,-1 1-3 0,1-1-6 0,0-2-3 16,0 0-3-16,-1-2-4 0,1 0 3 0,0-2-2 0,0 0-1 0,0-1-3 16,0 0-8-16,0-2-1 0,-2 0-11 0,1-1-4 0,0-1-6 0,-1 0-21 15,0-2-19-15,-1-1-30 0,1-2-36 0,-1 0-53 0,1-1-92 0,-2-1-120 16,1-1-100-16,-1 0-627 0</inkml:trace>
  <inkml:trace contextRef="#ctx0" brushRef="#br0" timeOffset="7277.49">7796 6736 1433 0,'-2'0'352'0,"0"-1"-58"0,0 1-83 16,-1 0-42-16,2 0-22 0,0 1-27 0,0 0-20 0,-1 1-15 16,1 0-14-16,1 0-11 0,-1 1-7 0,1 2-11 0,-1 0-7 0,1 0-7 15,0 1-4-15,1 0-4 0,0 2-3 0,0 1 0 0,1 0-10 16,1 2-2-16,0 0-1 0,-1 0 0 0,1 1-1 0,0 0 2 0,0 0-4 16,1-1-2-16,-1-1 2 0,1 0 1 0,0 0 0 0,0-1-1 15,-1-1 2-15,2 0-3 0,0-1 0 0,-2-1 1 0,2-1 2 0,0-1-5 16,-1 0 2-16,1-2 2 0,-1 0-3 0,-1 0 1 0,0-2 2 0,1 0-5 15,-1-1 0-15,0 0 3 0,0-2-5 0,1 0 2 0,-2-1-1 16,0-1-2-16,1-1-1 16,-1-1-2-16,2-1 4 0,-1 0-5 0,-1 0 3 0,1-2 2 0,0 1-2 0,-1-1 1 0,1 0 2 15,0-1-1-15,0-1 2 0,0 1 5 0,0-1-1 0,-1 2-1 0,1-1-1 16,-1 0 3-16,1 2 1 0,-1 1-1 0,0 0 3 0,1 2-1 16,-1 1-4-16,-1 2 3 0,0 0 0 0,1 1-3 0,-1 0 5 0,-1 2-1 15,1 0 0-15,-1 1 4 0,1 1 2 0,0 1-1 0,-1 0 1 0,0 2-1 16,1 1-3-16,0 0 0 0,0 2-1 0,-1 0 0 0,2 1-6 15,-1 1 5-15,-1 0-1 0,2 1-4 0,0 0 1 0,0 1 2 0,-1 0-2 16,2 0 1-16,-1-1 1 0,1 0-1 0,-1 0-2 0,1 0 3 16,0-1-1-16,0-1-2 0,0 1 2 0,0-2 0 0,0 0 0 0,0-1 1 15,1-1 2-15,-1 1-4 0,1-3-1 0,-1 1 1 0,1-1 2 0,0-1-1 16,0-2 0-16,0 1 3 0,0-2-6 0,-1 0 5 0,1-1 2 16,0-1-3-16,0-1 0 0,1 0 2 0,-1-2-3 0,1 0-1 0,-1-1 3 15,0 0 0-15,0-1-3 0,1 0 2 0,-2-1 3 0,0-1-5 0,1 0 8 16,-1 0 2-16,0-1-3 0,0 0 6 0,0 0 0 0,0 0 2 0,-1 0 5 15,1 0 0-15,-1-2-2 0,0 2-1 0,-1 0-3 0,1 0 0 16,0 1-5-16,-1 1 0 0,-1 0 2 0,1 1-2 0,-1 0-2 0,1 1-1 16,-1 0-2-16,-1 1-4 0,1 0 4 0,-1 1-2 0,0 1-2 0,1 0-2 15,-1 0 4-15,-1 2-2 0,1-1 0 0,-1 1 0 0,1 1-8 16,-2-1-2-16,1 0-3 0,0 1-2 0,-1 0-8 0,2 0-6 0,-1 0-7 16,1 0-17-16,-1 0-12 0,1 0-15 0,-1 0-30 0,1 0-26 15,0 0-40-15,0 0-70 0,0 0-78 0,1 0-93 0,0 0-14 0,0 0 77 16,1 1-575-16</inkml:trace>
  <inkml:trace contextRef="#ctx0" brushRef="#br0" timeOffset="7862.73">8174 6859 1561 0,'0'3'442'0,"2"0"-90"0,0 1-136 0,1-1-59 15,0-1-29-15,0 0-24 0,2 0-22 0,-1-1-22 0,1-1-24 16,1 1-7-16,0-2-9 16,0 1-2-16,1-1-3 0,0-1-4 0,-1 0-2 0,1 0-6 0,1-1-3 15,-1 0 2-15,1-1-4 0,0-1-2 0,-1 1 4 0,-1 0 0 0,0-1-3 16,-1 0 1-16,2 0-2 0,-1 0-5 0,-1 0 5 0,0 1-1 15,0-1-6-15,0 1 8 0,-2-1-1 0,1 1 3 0,-1 0 2 0,-1 0-4 16,-1 0 3-16,1 1 2 0,-2-1-1 0,1 0 1 0,-2 0 1 0,0 1-1 16,0 0 0-16,-1-1-2 0,-1 1 2 0,1-2-2 0,-1 2 2 15,-1-1 0-15,1 0-2 0,-1 1-1 0,0 0 2 0,0-1-3 0,0 1 3 16,-1 0-4-16,1 1-3 0,0 0 5 0,1 0-2 0,0 1 1 16,-1-1-1-16,-1 1 0 0,1 1 1 0,-2 1 0 0,1 0 3 0,-1 0-1 15,0 1 0-15,0 0 1 0,0 1 1 0,1 0-1 0,-1 0 3 0,0 1-3 16,0 1 2-16,1-1 2 0,-1 2-5 0,0 0 5 0,0 0 2 15,0 2-3-15,1-1 3 0,-1 1 3 0,0 0-4 0,2 2 5 0,-2-1-1 16,3 1 4-16,-1 0-3 0,1 1 2 0,0 0 3 0,0 0-3 16,2-1 5-16,-1 0-4 0,1 0 2 0,1 1-4 0,0-1 2 0,0 0-1 15,0 0 2-15,2 0-3 0,0-2-1 0,1 0 1 0,0-1-4 0,0-1 0 16,1 1 1-16,0-2 0 0,1 0-2 0,0-2 4 0,1 1-2 16,0-2 2-16,0 0 2 0,1 0-2 0,1-2 2 0,0 0-2 0,0-1-1 15,1-1-1-15,0 1-2 0,1-2-4 0,-1 0 3 0,2 0-1 0,-1-2-1 16,-1 0 0-16,1 1 2 0,-1-1-1 0,-1 1-3 0,1 0 3 0,0-1-4 15,-1 1 0-15,0 0 3 0,-1-1 0 0,-1 2-6 0,0-1 5 16,-1 1-5-16,0 0-3 0,0 0 6 0,-1 0-6 0,-1 1-1 16,1-1-7-16,-2 0-7 0,1 1-8 0,0-1-12 0,-1 1-11 0,-1-1-13 15,2 1-25-15,-3 1-42 0,2-2-53 0,-1 0-90 0,0 1-118 0,0 0-139 16,0-1 43-16,-1 1-577 0</inkml:trace>
  <inkml:trace contextRef="#ctx0" brushRef="#br0" timeOffset="8175.38">8475 6677 1248 0,'-3'1'891'0,"0"0"-475"0,-1 1-173 16,1 1-83-16,1-1-34 0,0 0-25 0,1 0-25 0,0 0-20 16,0 0-10-16,1 1-12 0,0-1-3 0,1-1-7 0,0 1-2 0,2 0-9 15,0-2-5-15,0 1-1 0,1 0-5 0,2-1 6 0,-1-1-4 16,3 0 1-16,-1 0-7 0,2-1-4 0,1 0-2 0,0 0 0 0,0-1-3 16,0 0 1-16,0-1-5 0,0 1-3 0,-2 0-4 0,0 0-3 0,-1-1-3 15,-1 1-7-15,1 1-8 0,-1-1-15 0,-2 1-7 0,1-1-19 0,-1 0-14 16,-1 1-17-16,0 0-31 0,-1 0-38 0,0 1-47 0,-1-1-56 15,0 1-58-15,0 0-7 0,-1 1 65 0,0 0-597 0</inkml:trace>
  <inkml:trace contextRef="#ctx0" brushRef="#br0" timeOffset="8425.7">8566 6730 1514 0,'-1'6'421'16,"-1"1"-71"-16,1 3-101 0,1 0-53 0,0 0-38 0,0 1-27 16,0 0-18-16,0-1-21 0,0 2-11 0,0-1-12 0,0 1-10 0,0-2-9 15,0 1-5-15,0-1-10 0,0 0-2 0,0-1-6 0,0 0-5 16,0-1 1-16,0 0-8 0,0 0-4 0,0-1-7 0,0-1 2 0,0 0-6 16,0 0 3-16,0-1 2 0,1-1-7 0,0 0 4 0,0-1-7 0,-1-1 0 15,0 0-9-15,0-1-10 0,0 0-6 0,0-1-11 0,1 0-7 0,0-2-2 16,-1 1-17-16,1-1-17 0,-1 0-24 0,0-1-35 0,1 0-38 15,0-1-63-15,0-1-88 0,-1 1-115 0,1-1-14 0,1 1-600 0</inkml:trace>
  <inkml:trace contextRef="#ctx0" brushRef="#br0" timeOffset="9100.41">8876 6695 1336 0,'-3'-3'431'0,"-2"1"-42"0,-1-2-137 0,2 1-80 0,-1 1-43 16,0 0-30-16,0 1-16 0,0 0-10 0,0 1-8 0,0 0-8 0,-1 1-5 15,0 0-10-15,0 1-6 0,0 0-5 0,0 2-5 0,1-1-4 0,-1 1-4 16,2 0 0-16,-1 0-3 0,0 1 1 0,-1 0 1 0,1 1-1 16,0 0-3-16,0 1 2 0,1 0-1 0,0-1 1 0,0 2 2 0,0-1-6 15,1 1 4-15,0 1-4 0,0 0-2 0,1-1 2 0,1 0-4 16,-1 1-4-16,2-1 4 0,0 0-3 0,1-1-8 0,0-1 8 0,2 1-5 16,-1-2 0-16,1 0 3 0,1-1-3 0,0-1-1 0,1-1 3 0,0 0-3 15,1 0 0-15,-1-2-2 0,1 0-3 0,0-2 2 0,0 1-2 16,-1-2 3-16,0 0-6 0,1 0 2 0,-1-2-2 0,2 0 1 0,-2-2 0 15,2 1 2-15,-1-1-1 0,-1 1 3 0,1-2 0 0,-1 0-2 0,1 1 5 16,-2-2-4-16,1 0 3 0,-1 1-2 0,0-2 4 0,-1 2 1 16,0-1-4-16,0 0 5 0,-1 0-2 0,0 0-3 0,1 0 4 0,-2 0 2 15,2 2-3-15,-2 0 2 0,0 0-1 0,0 2 0 0,0 1 0 0,0 0-2 16,0 2 4-16,-1-1 0 0,1 3 2 0,-1-1 3 0,1 1-1 16,-1 1-3-16,0 0 4 0,0 2 1 0,0 0 0 0,0 0 1 0,0 1-4 15,0 1-5-15,0 0 2 0,1 1 0 0,-1 0 0 0,0 1-1 16,0 1-3-16,0 0 1 0,0 1-1 0,1 0 3 0,0 0 0 0,0 2-1 15,0 0 1-15,-1 0-1 0,1 1-2 0,0 0 3 0,0 0-1 0,-1 1-1 16,0 0 1-16,0-1-2 0,0 0 3 0,0 1 1 0,0-2 4 16,0 0 4-16,-1 0-3 0,0 0 3 0,0 1-2 0,1-2 1 0,-2 0 0 15,0 0 2 1,0-1 3-16,1 0 0 0,-2-1-1 0,1 0 2 0,-1-1-2 0,0 1-1 0,0-2-2 0,0 0-2 16,1-1 2-16,-2 0-3 0,1-2 0 0,0 0-5 0,1 0 5 15,-2-1-5-15,0 0 8 0,1-1-1 0,-3 0-3 0,2 0 2 0,-1-1-2 16,0 0 3-16,-1-1-6 0,0 0 3 0,0 0-4 0,0 0 1 0,-1-1-3 15,1 1 3-15,0-2-2 0,0 1-5 0,-1-1 7 0,-1 1-3 16,2-1 1-16,-1 0-2 0,2 0-3 0,-1 0-6 0,1 0-1 0,1 0-10 16,0 0-6-16,1-1-8 0,0 0-17 0,0 1-7 0,0-1-17 15,2-1-20-15,-1 0-31 0,2 0-44 0,1-1-73 0,0 1-103 0,0-1-136 16,2-1-18-16,0 0-590 0</inkml:trace>
  <inkml:trace contextRef="#ctx0" brushRef="#br0" timeOffset="9688.24">9062 6581 1883 0,'-3'2'387'0,"0"-1"-159"0,0 2-65 0,1 0-33 16,1 0-22-16,0 0-17 0,0 3-21 0,0 0-15 0,0 1-11 16,1 0-9-16,0 3-6 0,0 0-4 0,1 1-1 0,0 1-1 0,1 0-2 15,-1 0-1-15,1 1-1 0,-1 1-4 0,1 0 1 0,0 0 0 16,-1 1-1-16,1 0 0 0,0 0-1 0,-1 1-1 0,0-1-3 0,0-1 3 16,-1 0 1-16,0 0-2 0,0-2-1 0,0 0-2 0,0-1-1 0,1-1-3 15,0 0 4-15,-1-1-2 0,1 0-1 0,-1 0 4 0,0-1-4 0,0 0 1 0,0-1 5 0,0-1-7 16,0-1 3-16,0 1 3 0,0-3-7 0,0 0 6 0,-1 0-1 0,1 0-2 15,0-2-2-15,0-1 0 0,0 0-1 0,0 0 0 0,0-1-1 0,1-1 1 16,-1 0 0-16,0-1 0 0,1-2-1 0,0 1-1 0,0-2 1 16,0-1-5-16,0 0 2 0,0-1-1 0,0-1-1 0,0 0 1 0,1-1 3 15,-1 0-2-15,1 0-2 0,-1 0-1 0,1 0 1 0,0-1 4 16,0 1 0-16,1 0 0 0,-1 1-2 0,0 1 0 0,1 0-5 0,0 1 5 16,0 0-1-16,1 1 1 0,-1-1-1 0,0 2-1 0,1 0 2 0,-1 0-1 15,1 1 0-15,-1 0-3 0,1 0 4 0,-1 1-7 0,1 1 6 16,0-1 0-16,-1 1 0 0,0 0-2 0,1 1 0 0,0 0-2 0,0 1 2 15,0 1 4-15,0 0-3 0,-1 0 6 0,0 2-10 0,1 0 6 16,-1 0-2-16,0 2 0 0,1 1 2 0,0 1-2 0,-1 0 2 0,0 1 2 16,0 0 2-16,0 0 2 0,0 1 2 0,-2 0-6 0,1 0 0 0,1 0-1 31,-2 0 1-31,1 1 0 0,0-1 2 0,0-1-1 0,-1 0 1 0,0-1 2 0,0 0-4 0,0 0 4 0,-1 1-5 0,1-1 0 0,-1-1-2 16,1 0 3-16,-1 0-5 0,0 0 6 0,0-1 1 0,0 0-4 0,-1-2 3 15,0 1-9-15,0-1 1 0,1 0-5 0,-1 0-6 0,-1-1-6 16,2 0-13-16,-2 0-18 0,1-1-16 0,1-1-28 0,-2 0-31 0,1 0-54 15,1-1-80-15,0-1-96 0,0 0-118 0,0-1-26 0,0-1-586 0</inkml:trace>
  <inkml:trace contextRef="#ctx0" brushRef="#br0" timeOffset="10126.9">9404 6569 1742 0,'0'3'475'0,"-1"2"-160"0,1 0-118 0,0 2-57 0,1 0-30 15,-1 0-21-15,1 3-19 0,0-1-8 0,-1 3-10 0,0 0-5 16,0 1-7-16,0 0-3 0,-1 0-6 0,0 1-3 0,1-1-3 0,-2 1-4 15,1-1-3-15,1 0 1 0,-2 0-4 0,1-1-2 0,0 1 3 16,0-1-7-16,0 0 6 0,0-1-4 0,0 1 1 0,1-2 0 0,-1 0-2 16,1-1-2-16,0 0 0 0,2-1-7 0,-1 0 2 0,2 0 2 0,-2-2 0 15,1 1 0-15,0-1-4 0,0 1 0 0,0-1-5 0,1-2 7 16,-1 2-1-16,0-3-1 0,1 1 1 0,-1-1-3 0,0 0 1 0,1-1 0 16,-1-1 5-16,1 0-6 0,0 1 2 0,0-2 0 0,0 1-2 0,-1-1 2 15,1-1 2-15,1 1-4 0,-1-1 2 0,0 1 0 0,0-1-4 16,1 0 5-16,1 1-1 0,-1-2-1 0,0 1 1 0,0-1 2 0,1 1-6 15,-1-2 1-15,2 0 2 0,-1 1-8 0,0-1 7 0,1 0-4 0,-1 1 4 16,1-2-4-16,-1 1 1 0,0 0-1 0,0 0-4 0,-1-1 1 16,-1 1-5-16,1 1-2 0,-1-1 1 0,1 1-3 0,-1-1-5 0,1 1 3 15,-1 1-13-15,-1-1 0 0,1 0-3 0,0 1-4 0,-1 0-5 16,0 0-5-16,0 0-12 0,0 1-10 0,0-1-9 0,-2 0-13 0,2 1-11 16,-1 0-12-16,-1 0-26 0,1 0-32 0,-1 0-37 0,0-1-54 0,0 0-49 15,0 0-30-15,0 0 52 0,-1-1-597 0</inkml:trace>
  <inkml:trace contextRef="#ctx0" brushRef="#br0" timeOffset="10392.49">9276 6715 2372 0,'0'1'525'0,"1"0"-297"0,-1 1-101 16,3-1-35-16,1 0-12 0,1 0-10 0,2-1-14 0,0 0-8 16,1 0-6-16,1-1-8 0,1 0 0 0,1 0-7 0,1-1-9 0,1 1 2 15,1-2-6-15,0 1-4 0,0 0-3 0,1-1-2 0,-1 0-2 16,1 0 2-16,-1 0-3 0,-1 0-3 0,1 0-1 0,-1 1-6 0,-1 0 1 16,-1-1-10-16,-1 2-7 0,-1-1-17 0,-2 0-17 0,0 1-18 0,-2 0-24 15,-1-1-30-15,-1 1-56 0,-1 1-95 0,-1 1-164 0,-1 0-145 16,-2 0-622-16</inkml:trace>
  <inkml:trace contextRef="#ctx0" brushRef="#br0" timeOffset="11532.1">10169 6661 928 0,'-3'0'279'16,"1"-1"-1"-16,-1 0-7 0,-1 1-39 0,1 1-26 0,0 0-23 0,0-1-30 16,0 1-26-16,-1 1-29 0,1-1-15 0,-1 2-14 0,1-1-11 0,-1 1-10 15,0 0-13-15,0 1-4 0,0 0-5 0,-1-1-3 0,1 3 0 16,0-2-3-16,0 2-1 0,0-1 3 0,1 0-3 0,-1 2-2 0,0-1 0 15,1 0-2-15,0 0 2 0,0 0-3 0,2 1-2 0,-1 0 2 0,-1 1 0 16,2-1-2-16,0 2 0 0,0 0 1 0,1-1-4 0,0 1 0 16,0 0 2-16,1-1-5 0,1 1 1 0,0-1-2 0,1 0 1 0,0-1-3 15,0-1-2-15,1 0 4 0,0-1-7 0,1-1 4 0,0-1 0 16,0-1-2-16,0 1 2 0,1-3-3 0,1 1-2 0,-1-2-2 0,1 0-5 16,-1-1 6-16,1-2-5 0,0 1-2 0,0 0 6 0,0-3-9 0,0 1 5 15,0-1-3-15,0 0 3 0,0-1 0 0,-1-1-3 0,1 1 2 16,-1 0-6-16,-1-1-2 0,0 1 3 0,-1 0 2 0,-1 0-3 0,0 0 3 15,-1 1 1-15,-1-1-2 0,0 1 4 0,0-1 4 0,-1 0-1 0,-1 1 0 16,0-1 1-16,0 0-2 0,-1 0 5 0,0 0 0 0,0 0 5 0,-1 1-4 16,0 0 2-16,0 1-1 0,0 1 1 0,-1 0 3 0,1 1-2 15,0 1 4-15,0-1 0 0,-1 2 4 0,1-1-5 0,-1 1 9 0,0 1-4 16,1 0 5-16,0 0 2 0,0 1-4 0,1 0 6 0,-2 0-4 16,2 0 2-16,0 0 3 0,0 0-5 0,1 0-1 0,-1 0 3 0,2 1-1 15,0-2-1-15,-1 1-1 0,1 0-1 0,1-1-7 0,-1 1 2 0,1-1 2 16,1 0-4-16,0 0 3 0,0 0-4 0,1-1 1 0,1 0-2 15,0 1 1-15,0-1 1 0,2 0-3 0,-1 0-1 0,1 0 1 0,0-1 1 16,1 1-3-16,-1-2-2 0,2 1 4 0,-1 0-4 0,0 0 2 16,-1-1 5-16,1 2-5 0,-1-2 3 0,1 2-3 0,0-1-1 0,0 0 2 15,-1 0-2-15,1-1 2 0,-1 0-2 0,1 1-7 0,-1 0-4 0,0-1-7 16,-1 2-9-16,1-1-7 0,-3 1-12 16,2-1-10-16,-1 1-12 0,-1 1-20 0,0-2-23 0,0 1-35 0,-1 1-47 15,0 0-55-15,-1 0-64 0,-1 1-75 0,0 0 3 0,0 0 72 16,0 0-583-16</inkml:trace>
  <inkml:trace contextRef="#ctx0" brushRef="#br0" timeOffset="11742.75">10257 6757 1711 0,'0'1'412'16,"0"0"-149"-16,0-1-87 0,1 2-48 0,0-1-33 0,1-1-19 0,1 0-23 15,0 0-12-15,2 0-11 0,-1 0-9 0,1 0-4 0,1 0-5 16,-1-1-6-16,2 0-2 0,1 0 1 0,0-1-5 0,0 0 3 0,0 0-10 0,-1-2-6 0,1 2-11 16,0 0-9-16,-1-2-15 0,1 1-16 0,0 0-13 0,-1-1-20 0,-1 1-29 15,-1 0-35-15,0-1-45 0,-1 2-53 0,-1-1-53 0,0 0-20 16,-1 1 60-16,0 0-605 0</inkml:trace>
  <inkml:trace contextRef="#ctx0" brushRef="#br0" timeOffset="11992.68">10426 6622 1765 0,'-1'4'461'0,"0"1"-143"0,0 1-94 0,0 2-61 16,0-1-27-16,0 0-28 0,1 1-24 0,0 0-15 0,1 1-13 0,-1 1-12 15,1 0-3-15,0 0-7 0,-1 1-2 0,0 0-4 0,1-1-5 0,-1 2 1 16,1-1-6-16,-1-1 0 0,1 2-3 0,-1-2-4 0,0 0-1 15,0-2-6-15,0 0-1 0,1 1 2 0,0-2-8 0,0 0 6 0,-1-1-4 16,0-1-4-16,0 0 0 0,1-1-3 0,-1-1-7 0,1 0-6 16,-1-1-3-16,-1-1-15 0,0 1-4 0,1 0-10 0,-2-1-17 0,2-1-14 15,-1 1-30-15,0-1-39 0,-1 0-52 0,1 0-77 0,-2 0-96 0,1 1-91 16,-1-1 32-16,0 1-582 0</inkml:trace>
  <inkml:trace contextRef="#ctx0" brushRef="#br0" timeOffset="12321.63">10184 6990 1268 0,'-3'0'893'0,"0"2"-459"0,-1-1-196 0,1 0-92 0,1-1-40 0,2 0-27 16,0 0-11-16,0-1-17 0,1 1-12 0,1-2-10 0,1 1-6 0,0-2-12 15,2 0-3-15,0 0-2 0,2 0-5 0,0-1 4 0,1 1-5 0,1-2 2 16,1 1-2-16,0-1 3 0,0 0-3 0,1 1-3 0,-1-1 1 15,1 0-1-15,1 1-3 0,0-1 2 0,-1 1-1 0,0 1 0 0,0 0-1 16,-1 1-2-16,-1 0 3 0,0 2-3 0,0 0 4 0,0 0 0 16,-3 0 4-16,1 2-1 0,-1-1 0 0,-1 2 2 0,0-1 0 0,-1 1 2 15,0 0 3-15,-1 1 4 0,0 0 5 0,-1 0 4 0,0 2 6 0,-1-1 3 16,0 0-2-16,-1 2 1 0,0 0-6 0,0-1 1 0,0 0-3 16,-1 1 0-16,0 0 2 0,-1-1-7 0,1 2 2 0,-1-1-5 0,0 1-1 15,1-2-7-15,-2 0 2 0,1 0-3 0,0-1 0 0,-1 1 0 16,1-2-3-16,1 0-4 0,-1-1-9 0,0 0-6 0,1-1-13 0,0 0-19 0,0-1-17 15,1-1-28-15,0-1-34 0,0-1-46 0,1 0-78 0,1-1-102 16,-2-1-146-16,3 0-11 0,-2-2-582 0</inkml:trace>
  <inkml:trace contextRef="#ctx0" brushRef="#br0" timeOffset="12698.07">10578 6605 1884 0,'-3'1'505'0,"1"-1"-205"0,0 2-118 0,0-1-50 0,2-1-22 16,0 0-22-16,0 0-18 0,2 1-18 0,-1 0-14 0,2-1-8 0,0 1-10 16,0-1-5-16,0-1-7 0,1 1-1 0,1 0-5 0,0-1 3 15,2 1-3-15,-1-1-1 0,1 1-1 0,-1-1-2 0,1-1-3 0,1 1-6 16,0 0-5-16,-1 0-9 0,0-1-2 0,1 1-10 0,-1-1-3 0,0 0-15 15,-1 1-23-15,0-1-23 0,-1 1-36 0,0-1-41 0,-1 1-44 0,-1 0-54 16,0 0-61-16,-2 1-56 0,0 0 48 0,0 0-607 0</inkml:trace>
  <inkml:trace contextRef="#ctx0" brushRef="#br0" timeOffset="12933.65">10572 6684 1767 0,'-3'2'518'0,"-2"1"-149"0,0 1-141 0,1 0-74 16,2-2-35-16,2 0-28 0,0 0-24 0,0-1-16 0,0 1-15 0,2-1-4 16,1 0-6-16,-1 0-6 0,2-1 0 0,0 0-8 0,1-1-1 0,2 0 4 15,0-1-10-15,1 0-2 0,0-1 2 0,1 0-13 0,1 0 8 16,1-1 1-16,0-1-7 0,-1 1 3 0,1 0-4 0,0-1-2 0,1 1-3 16,-1 0 2-16,-1 0-3 0,0 0-7 0,-1 0 0 0,-1 0-5 15,0 1-6-15,-2 0-2 0,-1 1-6 0,1 1-23 0,-2 0-7 0,0-1-17 16,-1 1-11-16,-1 1-6 0,0 0-19 0,-1 1-33 0,-1 1-42 0,0-1-49 15,0 2-41-15,-2-2-35 0,0 1-3 0,0 1 70 0,-2 1-603 16</inkml:trace>
  <inkml:trace contextRef="#ctx0" brushRef="#br0" timeOffset="13324.15">10603 6756 1433 0,'-5'3'452'0,"-2"4"-37"15,-2 2-131-15,2-1-80 0,1-1-50 0,0-1-29 0,2 1-20 16,1-1-17-16,0 0-19 0,0 0-16 0,2-1-13 0,1 1-9 0,0-1-8 16,2 2 2-16,0-2-5 0,0 1-1 0,1 0-6 0,1-1-3 0,0 1 0 15,0-2-4-15,1 0-1 0,1 1-2 0,0-2 1 0,0 0-3 16,1 0 1-16,0-1 0 0,0-1 3 0,0 0-4 0,1 0 1 0,-1-1-4 16,1-1 1-16,-1 0 1 0,0 0 0 0,1 0 1 0,-1-2-4 15,0 0 1-15,1-1 1 0,0-1 2 0,-1 1 0 0,1-2-3 0,-1 1 1 16,0-1-3-16,0 0 1 0,-1 0 4 0,0-1-1 0,-2 1-3 0,2-1 1 15,-2 1-3-15,1-1 1 0,-1 1 3 0,0-1-3 0,-2 1 4 16,-1 1 0-16,1-1-6 0,-1 0 4 0,-2 0 4 0,0 0-6 0,0 1 6 16,-1 0-3-16,0-1 1 0,-1 2 0 0,0-1 3 0,-1 0 4 0,0 2-7 15,-1 0 0-15,1 0 1 0,-1 2-2 0,0 0 4 0,0 1 4 16,-2 0-1-16,0 1 3 0,-1 0-3 0,0 1 0 0,1 0 1 0,-1 0-3 16,0 1 0-16,0 0 0 0,0-1-2 0,0 1-2 0,0 0 5 15,1 0-4-15,-1 1 2 0,1-1-4 0,1 1 1 0,1-1-5 0,0 0 3 16,1 0-1-16,0 0-5 0,1 0-2 0,0 0-7 0,0 0-6 0,1-2-8 15,1 1-5-15,0 0-16 0,1-1-15 0,0 1-19 0,1-1-30 16,1 0-37-16,0-1-52 0,0 0-72 0,1 0-86 0,1-2-92 0,1 0 28 16,-1 1-585-16</inkml:trace>
  <inkml:trace contextRef="#ctx0" brushRef="#br0" timeOffset="15593.06">10923 6612 1320 0,'-2'3'444'0,"1"1"-57"0,-1 3-128 0,1-1-65 15,0 1-33-15,0 0-26 0,0 2-25 0,1 0-23 0,0 1-23 16,0 0-10-16,0 0-7 0,1 1-6 0,0 1-4 0,0-1-8 0,0 0-4 16,1 0-7-16,0 0 0 0,0 0-5 0,0 0-1 0,0-1-6 15,0 0 0-15,0 0-5 0,-1-2 3 0,1 1-1 0,0-2-1 0,0 0 5 16,-1-1-8-16,-1 1 3 0,1-3-4 0,0 1-6 0,0-2-5 0,0 0-9 0,-1-1-13 0,1 0-10 0,-1-1-11 0,0-1-21 15,1-1-17-15,-1 1-30 0,0-2-20 0,0 1-37 0,0-2-44 0,0-1-49 16,0 1-58-16,0-1-47 0,0-1 51 0,0 1 78 0,0-2-581 0</inkml:trace>
  <inkml:trace contextRef="#ctx0" brushRef="#br0" timeOffset="15796.1">10920 6707 1285 0,'-1'1'324'0,"1"0"-16"16,0 0-64-16,1 0-48 0,-1 0-29 0,2 0-34 0,0-1-31 0,-1 0-23 16,2 1-17-16,0-1-20 0,1 1-7 0,0-1-13 0,0 0-8 15,2 0-4-15,-1 0-5 0,1 0 0 0,0 0-1 0,0 0 0 0,1-1-2 16,-1 1 0-16,0 0-6 0,0 0-4 0,-1-1-7 0,0 1-3 0,0 0-13 16,-1 0-12-16,0 0-16 0,0 0-20 0,-1 1-19 0,0-1-32 15,-1 1-34-15,0 0-46 0,-1 0-42 0,0-1-53 0,-1 2-16 0,1-1 56 16,-2 2 40-16,0-2-561 0</inkml:trace>
  <inkml:trace contextRef="#ctx0" brushRef="#br0" timeOffset="16431.36">10695 6957 1759 0,'-2'-1'458'16,"0"1"-175"-16,0 0-103 0,1-1-46 0,1 0-21 0,1 1-15 0,-1-2-20 0,2 1-17 0,0-1-13 16,1 0-7-16,0-1-7 0,1 1-10 0,1-1-3 0,1 0-7 0,1-1-6 15,0 0 3-15,0 1-5 0,2-1-1 0,0-1-1 0,1 1-2 0,1 1-3 16,0-1 3-16,1 1 3 0,-1 1-1 0,0 1-3 0,1-1-3 15,-2 1-1-15,1 1 0 0,-1-1 6 0,-1 0-3 0,-1 2 1 0,0-1-2 16,-1 1-2-16,-1-1 3 0,0 1 3 0,-1 1-2 0,-1 0 0 16,0 0-1-16,-1 0-5 0,0 2 7 0,-1-1 0 0,-1 0 0 0,0 1-3 15,-1 0 2-15,-1 1 0 0,0-1 0 0,0 1 5 0,-1-1-6 0,-1 1 1 16,0 0-2-16,-1 0 0 0,1 0-1 0,-2 0 2 0,0 0 0 16,2-1-3-16,-2 1 2 0,1-1-4 0,-1-1 5 0,0 1 1 0,1-1-5 15,0 0 0-15,-1-1 1 0,1 0-4 0,0 0 4 0,-2-1 0 0,1 0-1 16,0 0 2-16,-1-1 0 0,1 0-3 0,0 1 3 0,-1-1 6 15,1 1-5-15,-1-1 3 0,0 1-6 0,0-1 3 0,-1 1 2 0,2-1 2 16,0 1-3-16,-1 1-1 0,1-1-2 0,0 1 1 0,0-1 5 0,0 1 0 16,2 0 4-16,-1 0-3 0,1 0 0 0,0 0-3 0,0 0 4 15,0 1 0-15,0-1-2 0,1 0 0 0,0 1 0 0,-1-1 3 0,1 0-1 16,1 0 3-16,-1 1-2 0,1-1-2 0,0 0-1 0,0 0-1 0,1 0-1 16,0 0 5-16,0 0 0 0,0 0-1 0,1 0-1 0,0-1-2 15,0 1 0-15,1-1 1 0,0 1 1 0,0 0-4 0,0-1 4 0,1 1-6 16,0-1 4-16,1 1 1 0,-1-2-1 0,1 1 4 0,-1 0-3 0,1 0-2 15,1-1-1-15,0 0 3 0,1 1-1 0,0-1 2 0,0 0-1 16,1 0 3-16,0-1 2 0,0 1 2 0,1 0 0 0,-1-1-6 0,1 0 4 16,0 0-2-16,-1-1-2 0,1 0 2 0,0 0 3 0,0 0-6 15,1 0 7-15,-2 0-4 0,1 1-4 0,-1-2 8 0,0 2-6 0,-1-1 2 16,1 0-2-16,-1 0-2 0,0 1-2 0,0 0 5 0,-1 0-4 0,0 1 2 16,-1-1-3-16,1 1-1 0,-1 0 0 0,0-1 0 0,0 1 5 0,-2 0-7 15,1 1-2-15,-1-1-7 0,0 0-6 0,-1 0-8 0,1 1-7 16,-1-1-18-16,-1 0-9 0,0 0-23 0,0 1-34 0,0-1-45 0,-2 1-103 15,0 0-145-15,0-1-153 0,0 2-627 0</inkml:trace>
  <inkml:trace contextRef="#ctx0" brushRef="#br0" timeOffset="17096.24">11159 6607 1137 0,'-3'1'299'0,"0"0"23"0,-1 1-63 0,1 0-41 0,1 0-31 0,0 0-20 16,-1 0-30-16,1 1-25 0,0 0-24 0,1 0-11 0,-1 0-14 15,0 0-8-15,1 1-6 0,0 0-13 0,0 1-4 0,0 0-6 0,1 0-7 16,0 0-2-16,1 1 2 0,1-1-7 0,-1 0 3 0,1 1-5 16,0-2-1-16,0 1 1 0,1-1-2 0,0 1-1 0,0-1 0 0,1 0 3 15,0-1-8-15,1 1 1 0,0-2-4 0,0-1 1 0,1 1 0 16,1-1 3-16,-1-1-4 0,2 0-2 0,-1-1 6 0,1-1-8 0,-1 1 2 15,0-1-3-15,0-2 2 0,-1 1 2 0,0 0 2 0,1-1-2 0,-1 0 1 16,0-1-2-16,0 2-1 0,1-2 4 0,-2 0-3 0,0 0 5 0,-1 0-2 16,1 0-2-16,-2 0-2 0,0 0 3 0,-1 1 1 0,0-2 0 15,-1 2-1-15,-1-1-1 0,0 0 1 0,0 0 1 0,-1 0 3 0,0 2-3 16,-1-2 0-16,-1 1 5 0,1 0-5 0,-2 1 2 0,0 0-1 0,1-1-3 16,-2 2 3-16,0 1 2 0,0-1-2 0,0 1 6 0,-1 1-1 15,1 0-2-15,0 0 1 0,-1 1-2 0,1 1-2 0,0-1 6 0,1 1-2 16,-2-1-2-16,1 0 1 0,0 1-4 0,0 0-1 0,1-1-1 15,0 2-1-15,-1-1-3 0,1 0-5 0,0 1-7 0,0-1-9 0,0 0-15 16,1 0-15-16,0 1-28 0,0-1-31 0,1 0-33 0,-1 1-51 0,2-2-56 16,-1 1-76-16,1 1-84 0,1 0 19 0,0 0 70 0,-1 0-560 15</inkml:trace>
  <inkml:trace contextRef="#ctx0" brushRef="#br0" timeOffset="17408.66">11057 6841 1652 0,'0'1'456'15,"1"1"-127"-15,1 0-122 0,0-1-54 0,0 1-29 0,2-1-23 0,1-1-16 16,0 1-18-16,1-1-14 0,0 0-9 0,2-1-13 0,1 1-5 15,1-3-7-15,1 2-6 0,1-2 1 0,1 0-6 0,0-1 2 0,2 0-3 16,-1 0-4-16,1 0 1 0,-1-1-3 0,0 1 0 0,-1 0-1 16,0 0 2-16,0 0-2 0,-1 0 6 0,0 1-5 0,-2 0 0 0,0 0-1 15,-2 1-3-15,0-1 9 0,0 1-7 0,-1 1 1 0,-1-1-1 0,-1 1-5 16,1 0 1-16,-2 0 0 0,-1-1-4 0,0 2-3 0,-1-1-6 16,0 0-7-16,-1 1-6 0,0 0-14 0,0 0-5 0,-1 1-11 0,0 0-21 15,0-1-26-15,-2 2-40 0,0 0-63 0,0 1-64 0,-1-1-76 16,0 0-72-16,-2 1 51 0,1 1-593 0</inkml:trace>
  <inkml:trace contextRef="#ctx0" brushRef="#br0" timeOffset="17991.28">11093 6954 1841 0,'-3'1'531'15,"0"1"-176"-15,0 1-152 0,2-2-64 0,0 1-33 0,1-1-18 0,1-1-21 16,0 0-16-16,1 0-10 0,1 0-10 0,1 0-8 0,-1-1-6 16,3-1-6-16,1 0-8 0,1 0 8 0,0-1-4 0,3 0-4 0,1 0-1 15,0-1 0-15,2 0-4 0,0 0 5 0,1 0 0 0,0 0-7 16,0 2 8-16,-1-1-6 0,0 1 0 0,0 0 0 0,-1 1 4 0,0 1-5 16,-2 0 2-16,0 0 0 0,-2 1-7 0,-1 0 7 0,0 1-1 0,-1-1 2 15,-1 1-2-15,-1-1 2 0,-1 1-3 0,0 0 4 0,-2 0 0 0,1 0-1 0,-2-1 2 16,0 1-4-16,-1 0 2 0,0 0 0 0,-1 0 2 0,0 0-1 15,1 1-1-15,-3-2 2 0,1 2-2 0,0-1 0 0,-2 1 2 0,0 0-6 16,0 0 0-16,0 1-1 0,0 0-6 0,-1-1 6 0,0 1-1 0,0 0 1 16,-1 0-2-16,0 0 2 0,1-1-2 0,-1 1 2 0,0 0 1 15,1-1-1-15,-2 0 1 0,0 0-2 0,1 0 4 0,-1 0 0 0,0 0 3 0,0-2 1 16,0 2-3-16,1-1 0 0,-1-1 1 0,1 1 1 0,-1-1 2 16,1 1 0-16,-1-1-1 0,-1 1 3 0,1 0-3 0,0-2 6 0,1 2-2 15,0-1 0-15,1 0 1 0,-1 1 0 0,1 1-1 0,0-2 1 16,1 2 3-16,-1-1-6 0,1 0 4 0,1 1-3 0,0-1-1 0,-1 2 2 15,1-2-1-15,1 1 1 0,0 0-1 0,0-1-2 0,0 1 3 0,0 0-2 16,2 0 3-16,-2 0 1 0,1 1-7 0,1-2 7 0,0 1-7 16,0 0 3-16,0-1 3 0,0 1-1 0,0 0 2 0,0 0-1 0,0 0-1 15,1 0-4-15,0 0 5 0,0 0-4 0,1 0 2 0,0 1-2 0,0-1-1 16,0 0 1-16,1 0-1 0,0 0 1 0,0-1 0 0,2 1-1 16,-1-2-1-16,1 1 3 0,1-1-2 0,0-1 7 0,1 0-4 0,1-1 4 15,1 0-1-15,0-1-3 0,0-1 1 0,1-1-2 0,-1 1 5 0,0-2-3 16,0 0 2-16,0 1-1 0,2-1-2 0,-2 1 1 0,1 0 0 15,0 0-4-15,-1 1 6 0,0-1-5 0,-2 1-1 0,1 0 2 0,-1 0-8 16,0 1 6-16,0-1-2 0,-2 1 0 0,1 0 1 0,-1 0-2 16,-2 2-4-16,1-1-1 0,-2 0-8 0,0 1-8 0,0-1-7 0,-1 1-16 15,-1 0-16-15,1 0-23 0,-1 1-34 0,0-1-58 0,-1 0-90 0,-1 1-151 16,0 0-182-16,-1 0-275 0,-1 0-187 0</inkml:trace>
  <inkml:trace contextRef="#ctx0" brushRef="#br0" timeOffset="18727.21">11732 6656 1437 0,'-1'0'394'0,"1"0"-72"0,0 0-98 0,0 0-47 16,2 1-32-16,-1-1-23 0,2-1-21 0,0 1-26 0,0 0-17 15,1 0-11-15,-1 0-11 0,2-1-4 0,0 1-9 0,1-2-3 0,1 1-9 16,0-1-3-16,0 0-1 0,0 1-6 0,1-1 3 0,-1 1-2 0,1-1-2 15,0 1 2-15,-1-1 1 0,1 2-6 0,-2-2-2 0,1 1-11 16,-1 0-9-16,-1 0-11 0,0-1-14 0,-1 2-17 0,0-1-14 0,-1 0-26 0,-1 1-36 0,-1 0-48 16,0 0-61-16,0 0-67 0,-1 1-73 0,-1 0 37 0,-1 1-606 0</inkml:trace>
  <inkml:trace contextRef="#ctx0" brushRef="#br0" timeOffset="18961.52">11711 6754 1555 0,'0'2'431'0,"-1"-1"-103"0,0 1-105 0,1-2-58 15,2 1-36-15,-1 0-24 0,2 0-24 0,0-1-16 0,0 0-16 16,1 0-12-16,0 0-8 0,1 0-4 0,1 0-5 0,1-1-5 0,1-1-1 16,0 1-4-16,0-1-4 0,1-1-3 0,0 0 2 0,1 0-2 0,0 0-3 15,-1-1 3-15,2 0-1 0,-1 1-1 0,-1-1 1 0,0 1-4 16,0-1 0-16,-1 0-7 0,0 1-1 0,-1 0-3 0,-1-1-12 0,-1 2-5 15,0 0-9-15,-1-1-21 0,0 2-14 0,-2 0-16 0,0 0-16 16,-1 1-18-16,0 0-30 0,-1 0-38 0,-1 0-61 0,0 2-59 0,-1-2-46 16,-1 3 36-16,0 0 30 0,-1-1-534 0</inkml:trace>
  <inkml:trace contextRef="#ctx0" brushRef="#br0" timeOffset="19352.29">11760 6809 1583 0,'-4'5'447'0,"-2"1"-103"0,-1 1-104 16,2 0-59-16,1-1-41 0,1 1-30 0,1-1-22 0,0 0-21 0,1 0-12 15,1 0-7-15,-1 0-9 0,2 0-7 0,0 0-2 0,0 0-10 16,1-2-4-16,-1 2 0 0,2-2-4 0,0 2 1 0,2-2-4 0,-1 1-1 16,0-1-3-16,1-1-4 0,0 1 5 0,1-2-6 0,0 1 2 0,0-2 3 15,1 1-1-15,-1-1-3 0,1-1-1 0,0 0 1 0,0-2-6 16,-1 1 9-16,1 0-2 0,0-1-5 0,0-1 3 0,0-1 0 0,-1 1-2 15,1 0 4-15,-1-2 2 0,0 0-5 0,0 1 2 0,0-2-5 16,0 2 3-16,-1-1 0 0,1 1 1 0,-2-2 1 0,1 1-1 16,-1-1-1-16,0 0 0 0,-1 0 5 0,-1 0-7 0,1 0 5 0,-2 0 1 0,1 1-5 15,-2-1 1-15,0 1 2 0,-2 0-4 0,1-1 5 0,-1 1 1 16,0 0-5-16,0 0 3 0,-2 0-3 0,0 0 6 0,-1 0-3 0,0 0 2 16,0 1-5-16,1 0-4 0,-1 1 10 0,0 0-1 0,0 0-2 0,0 2 2 15,0 0-5-15,-1 1-4 0,1 1 6 0,0 0 0 0,-2 1-1 16,1 0 3-16,0 0 0 0,-1 2-2 0,1-1 0 0,-1 2 0 0,1-1 0 15,0 0 1-15,0-1-3 0,0 2 2 0,0-1 0 0,0 0-1 0,0 0 0 16,2 1 2-16,-1-1-6 0,0 1 0 0,2 0 3 0,0-1-10 16,-1 1-3-16,1-1-9 0,0 0-14 0,1 0-16 0,1-1-25 0,0 1-26 15,0-1-41-15,1-1-42 0,1 0-61 0,1 1-77 0,0-2-80 0,1 0-37 16,1 0 73-16,1-1-563 0</inkml:trace>
  <inkml:trace contextRef="#ctx0" brushRef="#br0" timeOffset="19664.27">12043 6658 2108 0,'-2'2'479'0,"1"2"-218"0,0 0-109 0,0 1-37 0,1 0-17 0,0 1-13 16,1 1-15-16,0 0-14 0,-1 2-7 0,2 0-9 0,-1 0-6 0,0 1-5 15,1 1-2-15,-1 1-8 0,1 0 3 0,-1 1-3 0,2 0-8 16,-2-1 1-16,1 1-3 0,-2 0-4 0,2-1 0 0,-1 0-5 0,-1 0 2 16,0-2 5-16,0 0-6 0,1-1 3 0,-1-1-4 0,-1 0-5 0,1-1 4 15,1-1 3-15,-1 1-5 0,0-3-1 0,0 1-5 0,0-2-7 16,1 0-2-16,-1-2-9 0,0 1 1 0,0-2-11 0,0 0-8 0,0-1-4 16,0 0-7-16,-1-1-11 0,1 0-10 0,-1-1-20 0,1-1-31 0,-1 0-24 15,0-1-42-15,1 0-40 0,-1 0-47 0,1-1-46 0,-1 0-45 16,-1 0 40-16,1 0 81 0,-1-1-590 0</inkml:trace>
  <inkml:trace contextRef="#ctx0" brushRef="#br0" timeOffset="19856.9">12007 6772 1276 0,'0'1'362'0,"-1"0"2"0,0 0-78 0,0 0-54 0,1 0-46 0,1 0-36 0,-1 0-25 0,1-1-25 16,0 1-18-16,1 0-17 0,0 0-15 0,1-1-13 0,0 0-12 15,1 1-9-15,1 0-4 0,-1-1-3 0,2 0-4 0,0 0-3 0,0 0 0 16,0 1 0-16,0-2-2 0,1 1 2 0,-1 0-6 0,0 0-7 0,0 0-1 15,1-1-4-15,-1 1-4 0,0 0-3 0,-2 1-7 0,2-1-8 16,-2 1-3-16,-1 0-10 0,1 0-8 0,-2 0-6 0,1 1-15 0,-2 0-15 16,-1-1-20-16,1 1-34 0,-1 1-36 0,-1-1-48 0,0 1-67 15,-1 0-65-15,-1 1 24 0,0 0-602 0</inkml:trace>
  <inkml:trace contextRef="#ctx0" brushRef="#br0" timeOffset="20200.59">11796 6998 1964 0,'-4'3'463'0,"1"2"-196"15,-2 2-99-15,1-1-43 0,2 0-18 0,0-1-17 0,0 1-16 16,0 0-10-16,0-1-19 0,0 1-2 0,0 0-6 0,2 0-7 0,0 0-3 15,0-1-4-15,2 0-7 0,0 0-5 0,0 0-2 0,0-1-6 16,1 0 2-16,1-1-3 0,0 1 1 0,1-2 0 0,0 0 2 0,-1 1 2 16,2-2-4-16,1 0 4 0,-1 0-3 0,2-1-2 0,1-1 5 0,-1 1-4 15,1-1-2-15,0-1 7 0,1 0-9 0,-1-1 7 0,1 1 1 16,0 0 1-16,-1 0 1 0,1-2 0 0,-1 2-3 0,1 0-4 0,-1-1 7 16,1 1-5-16,-1-1 2 0,0 1-2 0,0 0-3 0,-2-1 0 0,0 1 0 15,0 0 1-15,0 0-3 0,-1 0 0 0,-1 0-6 0,1 0-5 16,-1 1-5-16,1-1-9 0,-2 1-14 0,1-1-6 0,0 1-16 0,0 0-19 15,-1-1-28-15,1 1-57 0,-1-1-87 0,0 1-134 0,0-1-162 0,0 0 17 16,-1 0-572-16</inkml:trace>
  <inkml:trace contextRef="#ctx0" brushRef="#br0" timeOffset="20549.37">12223 6674 1675 0,'-1'1'473'0,"-2"1"-143"0,2-1-122 15,0 0-58-15,1-1-27 0,0 1-18 0,1-1-14 0,-1 1-18 0,2-1-15 16,0 1-13-16,1 0-10 0,0 0-3 0,0-1-9 0,1 0 0 16,1 0-9-16,0-1-2 0,2 0 1 0,0 0-7 0,1 1 0 0,1-2-3 15,-1 1-1-15,1-1 0 0,0 0 0 0,0 0-3 0,0 1 2 16,0-2-1-16,1 2-6 16,-2-1 0-16,0 0-3 0,-1 0-7 0,0 1-4 0,-1-1-4 15,1 1-11-15,-1-1-7 0,0 1-7 0,-2 0-13 0,0 0-16 0,-1 1-18 16,-1 0-23-16,0 0-33 0,-1 0-48 0,-1-1-71 0,0 2-75 0,-2-1-66 15,1 1 45-15,-2 1-580 0</inkml:trace>
  <inkml:trace contextRef="#ctx0" brushRef="#br0" timeOffset="20968.23">12246 6698 1680 0,'-1'2'441'0,"-2"2"-139"0,1-1-94 16,0 2-53-16,1-1-29 0,0 0-19 0,0 0-18 0,1 1-17 15,-1 0-14-15,1 1-8 0,-1 0-10 0,1 0-3 0,0 0-11 0,0 2 1 16,0-2-4-16,0 3-4 0,0-2 2 0,0 2-5 0,0-1-6 0,1 1 1 16,-1-1-3-16,1 1-1 0,-1 0 3 0,0-2-7 0,0 2 6 0,0-2-3 15,1 1-2-15,0 0 4 0,-1-1-4 0,1 0-1 0,-1-1 2 16,0 0 1-16,1 0-6 0,-1 0 3 0,1-1-2 0,-1 1 1 0,1-1-1 0,-1 0 3 0,2-2-2 0,-1 1 0 0,0 0 4 0,0 0-2 15,1-1 3-15,-2 0-3 0,2-1 0 0,-1 1 1 0,1-2 1 16,0 0-3-16,0 0 4 0,0-1-5 0,1 0 2 0,-1 0-1 0,1-1 1 16,1 0 0-16,0 0-4 0,1-1 1 0,-1 1-5 0,2-2 9 15,-1 1-5-15,0-1 2 0,1 1 2 0,0-1-4 0,0 0 0 0,1 0 1 16,-1 0 3-16,1 0-2 0,-1 0 1 0,1 0-2 0,-1 0-2 0,0 0-1 16,1 1 0-16,0-2 1 0,0 2-1 0,0-1 0 0,-1 1-2 0,1 0 1 15,-1-1 2-15,1 2-1 0,-1-1-3 0,0 1 3 0,-1-1-8 16,1 1 4-16,-1 0-2 0,0 1 0 0,0-1-2 0,-1 0-4 0,0 1-1 15,-1 0-13-15,0-1-1 0,-1 0-12 0,0 0-7 0,1 0-11 16,-2 0-12-16,1-1-23 0,-1 2-32 0,0-2-41 0,0 1-67 0,0-2-73 16,-1 2-101-16,0-2-61 0,1 2-424 0</inkml:trace>
  <inkml:trace contextRef="#ctx0" brushRef="#br0" timeOffset="21243.54">12544 6614 1804 0,'-2'4'500'0,"1"0"-177"0,-2 2-126 0,2 0-64 0,0 1-30 0,1 0-19 16,-1 1-16-16,1 1-11 0,1 0-6 0,-1 1-6 0,1 0-4 16,0 1-9-16,0 1-1 0,1 0-3 0,-2 0-5 0,1 0 3 0,0 1-6 15,0 0-2-15,0 1-4 0,0-1-3 0,-1 1-1 0,1-1 3 16,-1 0-7-16,0-1 1 0,1 0-1 0,-1-1-9 0,0 0 7 0,0-1 1 15,-1 0-5-15,1-1 4 0,0-1-2 0,0 1-6 0,0-3 3 0,-1 2-4 16,0-2-3-16,0 0-3 0,1-1-8 0,-1 0-4 0,0-2-6 16,0 0-5-16,1-1-14 0,-1 0-13 0,0-2-21 0,0 0-20 0,0-1-32 15,0-1-37-15,0 0-53 0,0-1-73 0,1-1-71 0,-1-1-72 0,0 0 47 16,0-2-584-16</inkml:trace>
  <inkml:trace contextRef="#ctx0" brushRef="#br0" timeOffset="21482.6">12528 6746 1697 0,'0'-1'486'0,"0"1"-123"0,1 0-115 0,1 0-66 0,-1-1-37 0,1 1-33 16,-1-1-22-16,1 1-20 0,0 0-14 0,1-1-10 0,-1 0-9 0,1 0-8 16,1 0-4-16,1 0-7 0,0 0-3 0,1 0-7 0,0 0-3 0,0-1 2 15,0 1-7-15,2-1 6 0,-2 1-6 0,2-1 3 0,-1 1-1 16,0 0-3-16,0-1 1 0,-1 2-3 0,1-1-3 0,-1 0-1 0,0 0-3 15,-1 1-8-15,1-2-4 0,0 1-10 0,-2 1-6 0,2-1-8 16,-2 1-10-16,1-1-13 0,-1 0-20 0,0 1-31 0,-2 0-34 0,0 0-56 16,0 0-85-16,-1 1-108 0,1 0-87 0,-1 1 64 0,-1 0-563 0</inkml:trace>
  <inkml:trace contextRef="#ctx0" brushRef="#br0" timeOffset="21682.04">12766 6899 2223 0,'-2'0'678'0,"0"3"-321"0,-1-1-214 16,0-1-67-16,3 0-29 0,-1 0-21 0,1 0-5 0,1 0-8 0,-2-1-4 15,1 0-2-15,0 0-5 0,0 0-3 0,-1 0-10 0,0-1-6 16,0 1-16-16,0-1-17 0,0-1-21 0,0 2-43 0,1-1-66 0,-1-1-112 15,-1 1-167-15,1-1-138 0,-2 0-602 0</inkml:trace>
  <inkml:trace contextRef="#ctx0" brushRef="#br1" timeOffset="34682.33">17662 4600 1212 0,'0'-1'274'0,"-1"1"1"0,0 0-68 0,1 0-33 16,-1 0-20-16,1 0-25 0,1 0-22 0,-1 0-18 0,1 2-14 15,0-1-3-15,0 2-6 0,0 0-5 0,0 1-7 0,-1 0-6 0,1 2-7 16,1 0-8-16,-2 1-6 0,2 2-9 0,-1-1 1 0,-1 1-1 0,1 0-2 15,0 2 2-15,0 0-1 0,-1 0 0 0,0 0 1 0,0-1 0 16,0 0-3-16,-1-1 2 0,0 0-1 0,0-1-3 0,1 0 0 0,-1 0 2 16,0 0-5-16,0-2 0 0,0 1 0 0,0-1-5 0,0-1 1 15,1 0-3-15,0-1 0 0,0 0 2 0,-1-1-3 0,1 0 2 0,0 0-1 16,0-2-1-16,1 1 1 0,-1-2-2 0,0 0-1 0,0 0 2 0,0 0-1 16,1 0 0-16,-1-1-1 0,1 0 0 0,0 0 0 0,0 1-2 0,1-2 4 15,-1 1-4-15,0 0 2 0,1-1 0 0,-2 0 1 0,2 0-3 16,-1 0 1-16,1 1 2 0,0-1-2 0,0 0 3 0,0-1-3 0,0 2 2 15,1-1-3-15,-1 0 2 0,0 0-1 0,0 0-1 0,2 0 2 16,-1 0 1-16,0 0-1 0,0 1 2 0,1-2-2 0,0 1-2 0,0 0 2 16,1 0-4-16,-1 1 3 0,1-2 5 0,1 2-7 0,-1-1 0 0,1-1 0 15,0 2-7-15,0-1 8 0,0 1 0 0,0 0-3 0,0 0 8 16,-1 0-6-16,2 2 2 16,-2-1 0-16,0 1 0 0,1 0 1 0,-2-1-2 0,0 2 0 0,0-1 2 15,0 2 1-15,0-1 1 0,-1 0 1 0,0 1-3 0,0 1 1 16,-1 0-2-16,0 0 4 0,-1 0 2 0,1 0 3 0,-2 0 1 0,0 1-1 15,0 0 0-15,0 0-2 0,0 1 9 0,-1 0-2 0,-1 0 2 0,1 0 3 16,-1 0-5-16,-1 0 1 0,0 1 1 0,0-1-4 0,0 1 3 16,-1-1-2-16,0 1-2 0,1 1-1 0,-1-1-1 0,-1 0 2 0,1-1-5 15,0-1 4-15,1 1-5 0,-1-1-1 0,1-1 4 0,-1 0-7 16,0-1 2-16,0 0-1 0,1 0-1 0,1 0-3 0,-1-1 5 0,1 0-3 16,-2-1-1-16,1 1-1 0,0-2-8 0,0 1-3 0,0-1-10 0,0-1-3 15,1 1-7-15,-1-2-2 0,1 1-14 0,-1-2-10 0,0 1-18 16,1-2-20-16,0 0-29 0,0 0-30 0,1-2-46 0,1 0-66 0,-1-1-65 15,0-1-74-15,0 0 24 0,1-2 69 0,0 1-560 0</inkml:trace>
  <inkml:trace contextRef="#ctx0" brushRef="#br1" timeOffset="34952.68">17678 4611 1526 0,'-3'1'421'0,"1"-1"-62"16,-1 1-122-16,1 0-60 0,0 0-39 0,1-1-28 0,1 0-26 0,0 0-23 15,0 1-13-15,0-1-9 0,2 0-3 0,0 1-4 0,0-1-1 16,2 0-4-16,-1-1-4 0,1 1-4 0,2-1-4 0,0 0-6 0,2-1-1 16,0 1-1-16,1-1-4 0,1 0 2 0,-1 0-7 0,1 1 4 15,0-1-2-15,-1 0 1 0,1 0 0 0,-1 0 2 0,1 1-1 0,-1-2-3 16,-1 1-3-16,0 1-7 0,1-2-1 0,-2 2-8 0,0-2-5 0,1 1-12 15,-2 1-15-15,-1-1-16 0,1 1-28 0,-2-1-32 0,0 1-48 16,0 0-62-16,-1 0-88 0,0 2-98 0,0 0 10 0,0 0-607 0</inkml:trace>
  <inkml:trace contextRef="#ctx0" brushRef="#br1" timeOffset="35830.11">18019 4743 658 0,'0'2'650'0,"0"0"-328"0,0 0-15 0,0 1-54 0,0-1-45 16,2 0-37-16,0 0-37 0,-1-1-28 0,2 1-21 0,-1-1-13 0,2 1-10 16,0-1-10-16,0 0-5 0,0 0-8 0,2 0-9 0,-1-1 1 0,1 0-6 15,0-1-3-15,0 0 0 0,-1 0-5 0,1 0-3 0,0-2-2 16,0 2-2-16,0-1-1 0,0-1-5 0,0 1 4 0,0 0-1 0,0-1-2 15,-1 1 0-15,1-1-4 0,0 0 0 0,0 0 3 0,-2-1-1 16,1 1-1-16,-1 0 1 0,0-1 0 0,-1 1-2 0,1-1 3 0,-1 1-3 16,1-2-2-16,-1 1 3 0,0 0-1 0,-1 0 2 0,1-1-3 0,-2 1 2 15,0 0 1-15,0 1-5 0,1-1 3 0,-1 0 2 0,-1 1-1 16,0-1 2 0,0 1-3-16,-1 0-2 0,0 0 0 0,0 0 2 0,-1-1 2 15,1 1-3-15,-1 0-1 0,1 0-2 0,-2 0 4 0,1 0-1 0,-1-1 3 16,0 2-3-16,1-1-3 0,-2 0 5 0,1 0-5 0,0 1 3 0,0 0 1 15,-1 0 1-15,0 1-1 0,-1-1 0 0,1 2-5 0,-2-1 2 0,1 2 3 16,0-1 0-16,-1 2 1 0,1-1-4 0,-1 1 4 0,0 0-4 16,0-1 5-16,0 2-1 0,1 0-3 0,0-1 3 0,-1 1-2 0,-1 1 0 15,0 0 1-15,1 0-3 0,0 1 0 0,0 0 4 0,1-1-7 16,-1 2 7-16,0-1 0 0,1 0 0 0,-1 1-3 0,2 0 1 0,0 2 0 16,-1 0-3-16,2 0 6 0,-1 1-1 0,0-2 1 0,1 1-5 0,0 0 2 15,0 0 1-15,0 0 0 0,0 1 1 0,0-1-2 0,1 0 1 16,1-1 1-16,0 0-2 0,1-1 4 0,0 1-2 0,1-1-3 0,-1 1 4 15,2-2-4-15,-1 0 3 0,2 1 0 0,-1-2 0 0,2 1 2 0,-1-1-3 16,1 0 0-16,0-1-1 0,1 0 4 0,0 0-5 0,1 0 5 16,0-1 0-16,1 0 0 0,-1-1-2 0,2 1-1 0,-1-2 3 0,1 0-7 15,0 0 4-15,1 0 2 0,-2 0-5 0,1-1 3 0,-1 0 4 0,0 0-7 16,0 0 4-16,1-1-6 0,-1 2 4 0,0-1 4 0,1 0-4 16,0-1 4-16,-1 2-3 0,-1-1-2 0,0 0 2 0,0 1 4 0,-1-1-3 15,1 1 0-15,-2-1-1 0,1 0 2 0,-1 0-3 0,0 1 2 16,0-1 0-16,-1 0-1 0,0 0-2 0,0 1-2 0,-1 0 1 0,0-1-2 15,0 1 2-15,-2-1-6 0,1 0-4 0,0 1-9 0,-1-1-10 0,0 1-9 16,0 0-18-16,0-1-21 0,-1 1-37 0,0-1-51 0,-1 0-75 0,1 1-103 16,-2 0-122-16,1 0-6 0,0 0-588 0</inkml:trace>
  <inkml:trace contextRef="#ctx0" brushRef="#br1" timeOffset="36929.97">18864 4632 1143 0,'-1'-1'257'0,"1"-2"36"15,0 1-26-15,0 1-35 0,0-1-33 0,1 1-35 0,-1 1-28 0,1-1-28 16,-1 0-19-16,0 1-14 0,0 0-12 0,1 0-12 0,0 0-6 16,0 1-7-16,0 0-5 0,-1-1-3 0,1 2 0 0,-1 0 0 0,1 1-7 15,0 1-1-15,-1 0-3 0,1 1-1 0,-1 1-3 0,0 0-2 16,0 2-1-16,0 1-3 0,0 2-3 0,-1 0-2 0,1 0 3 0,-1 1-4 16,0-2 1-16,1 0 0 0,0 0-2 0,-1 0 0 0,1-1 1 0,-1 0-1 15,0 0 0-15,0-2-2 0,1 0 0 0,0 0 1 0,0-1 0 16,0 0 1-16,0-1-3 0,0 0 4 0,1-1-4 0,0-1-1 0,0 0 4 15,-1 0-2-15,0-1 0 0,1 0-2 0,0-2 3 0,0 1-9 0,0-1 3 16,1 0 0-16,-1-1-2 0,1 1 0 0,1-2-2 0,-1 0 3 16,1 0 0-16,-1 0 0 0,1-1 0 0,1 0 1 0,-1 0-5 0,1 0 5 15,-1 0-2-15,1 0 0 0,0 0 0 0,0 0 0 0,0 1 5 16,-1-1-4-16,0 1 2 0,2-1 2 0,-1 1-2 0,1 0 0 0,1 1 2 16,-1-1-2-16,1 1 2 0,0-1 1 0,0 2-1 0,0-1 3 0,0 1-4 15,0 0 3-15,0 1-1 0,0-1 2 0,-1 1-3 0,1 1 1 0,-1-1 1 16,0 1 1-16,-1-1 0 0,0 1 4 0,1 1 4 0,-1 0-3 15,-1 0 7 1,0 1 1-16,-1 0 2 0,0 0 2 0,0 1 0 0,-1 0 0 0,-1 0-1 0,1 1-1 0,-1-1 1 16,-1 1 4-16,1 0-6 0,-1 1 1 0,0-1 0 0,-1 0-3 0,0 0-1 15,0 1 0-15,-1-1 1 0,0 0-6 0,0-1 0 0,0 1-2 16,-1-1-3-16,0 0 2 0,0-1-1 0,0 1 1 0,0-1-3 0,0-1-1 16,0-1 3-16,0 0-2 0,-1 1-3 0,1-1-1 0,0-1-7 0,-1 1-10 15,0-1-11-15,0-1-9 0,0 1-16 0,-1-2-15 0,0 1-25 16,2-1-28-16,-2-1-44 0,2 0-62 0,0-1-77 0,1-1-88 0,0 0-70 15,0-2 71-15,0-1-570 0</inkml:trace>
  <inkml:trace contextRef="#ctx0" brushRef="#br1" timeOffset="37212.67">18843 4605 1823 0,'-1'0'448'0,"1"0"-161"0,0 1-89 0,1-1-45 16,0 1-35-16,1-1-29 0,1 1-24 0,1-1-15 0,1 1-8 15,0-1-3-15,1 0-5 0,1 0-3 0,1 0-5 0,-1 1-8 0,1 0-3 16,0 0-3-16,-1 0-6 0,2 0 0 0,-1 0-2 0,1-1-2 16,0 1-1-16,-1 0 1 0,1 0 1 0,0-1-2 0,-2 1 0 0,1 0-2 15,0-1 1-15,-1 1-3 0,-1-1 1 0,0 0-2 0,0 0-5 0,-1 0-1 16,0-1-7-16,-1 1 1 0,-1-1-2 0,0 1-10 0,0 0-4 15,-1 0-14-15,-1 0-16 0,0 0-15 0,-1 0-24 0,-1 0-30 0,0 1-50 16,-1 0-60-16,0-1-79 0,-1 1-84 0,1 0 5 0,-1 0 52 0,0 0-546 16</inkml:trace>
  <inkml:trace contextRef="#ctx0" brushRef="#br1" timeOffset="38516.18">19394 4571 653 0,'-2'-2'380'0,"2"0"-164"0,0-1 17 0,0 0-31 0,-1 0-26 16,0 0-24-16,0 0-20 0,0 0-17 0,-1 0-10 0,1 0-13 0,-1 0-7 15,1 0-7-15,-2 0-11 0,2 0-6 0,-2 0-7 0,1 1-6 0,-1-1-8 16,-1 0-5-16,1 0-5 0,0 0-3 0,0 0-5 0,1 2-2 0,-1-1-5 16,0 2-4-16,0-1-2 0,0 1-1 0,-1 0 1 0,0 1-2 15,0-1-2-15,0 2 1 0,0-1 1 0,-1 0 0 0,-2 1 6 0,2 1-1 16,-1-1 0-16,1 1 1 0,-2-1-4 0,2 1 3 0,0 0 1 15,-1 0-3-15,2 0 1 0,-1 0 4 0,1 1-7 0,-1-1 5 0,1 1 0 16,0 0-4-16,1 2 3 0,-1-1-6 0,1 1 4 0,0 0 0 0,0 1 1 16,0 1 1-16,1 0 0 0,0 1 0 0,0 0 0 0,1 1 2 15,0 1 1-15,0 1-3 0,1 1-2 0,-1 2 2 0,2-1-3 0,-1 1 1 16,0-1 2-16,1-1-3 0,-1 0-1 0,1-1 0 0,-1-1-2 0,0 1 1 16,1-1 1-16,0-1-3 0,0-1 1 0,-1 1 0 0,0-2-3 15,1 0 2-15,0 0-1 0,0 0 0 0,-1-1-2 0,1 0 0 0,-1-1 1 16,1 1-6-16,0-2 4 0,-1 0 0 0,1 1-1 0,-1-3 4 15,0 1-5-15,0 0 3 0,0-1-4 0,0 0-3 0,0 0-3 0,0 0 1 16,0 0-4-16,0 0 0 0,-1 0 5 0,1-1-9 0,-1 0 2 0,0 1-7 16,0-1-2-16,1-1-6 0,0 2-3 0,-1-2-2 0,-1 1-12 15,2-1-9-15,-1 0-10 0,1-1-11 0,-1 1-14 0,1-1-13 0,-1-1-21 16,1 0-27-16,0 1-24 0,-1-2-30 0,0 1-28 0,0-2-25 0,1 0-27 16,0 0 6-16,0-1 58 0,-1 0 63 0,1 0-600 0</inkml:trace>
  <inkml:trace contextRef="#ctx0" brushRef="#br1" timeOffset="38771.65">19109 4719 1065 0,'-2'0'270'0,"1"0"38"0,0 0-39 15,-1 0-49-15,2 0-35 0,0 0-28 0,0 0-33 0,0 1-23 0,0-1-20 0,2 1-12 16,-1-1-8-16,1 1-7 0,1-1-6 0,0 0-8 0,2 0-7 15,-1 1-3-15,2-1-5 0,0 0-4 0,1-1-4 0,-1 1-3 0,3-1 3 16,0 0-7-16,0 1 4 0,2-1-2 0,-1 0 0 0,1 0 0 0,-1 0-2 16,-1 0-2-16,1 0-2 0,0 0 3 0,0 1-3 0,-1-2 2 15,0 1-5-15,0 0 1 0,-1 1 0 0,0 0 1 0,0 0-3 0,-1 0 1 16,0 1 1-16,-1 0-4 0,-1-1 4 0,0 1-1 0,-2-1 0 16,1 1-5-16,-1-1 1 0,0 1-8 0,-1 0-9 0,-1-1-5 0,1 1-15 15,-1-1-22-15,-1 0-33 0,0 1-49 0,-2 0-77 0,1 0-102 0,-2 0-118 16,0 1-43-16,-2 0-596 0</inkml:trace>
  <inkml:trace contextRef="#ctx0" brushRef="#br1" timeOffset="40429.92">17656 5796 1203 0,'-1'0'291'0,"1"-1"11"0,-1 0-55 16,0 1-39-16,0 1-36 0,1-1-30 0,0 1-31 0,0 1-23 0,1 0-11 15,-1 1-11-15,0-1-7 0,0 1-6 0,1 1-10 0,-1 0-8 0,0 2-6 16,1-1-6-16,-1 1-4 0,0 0 3 0,1 1-4 0,0 1-3 16,-1-1 0-16,0 1 0 0,1 0 0 0,-1 0-3 0,-1 1 0 0,1-1-1 15,0 0-1-15,-1 0 1 0,0-1-2 0,1 1 0 0,-1-1 3 16,0 0-7-16,0 0 2 0,1 0-3 0,-1-1-1 0,0 0 4 0,0 0-4 16,0 0 1-16,0-2-3 0,1 1 2 0,-1-1-1 0,0-1 2 0,1 0-1 15,0 0-4-15,0 0 3 0,0-1-1 0,0 0 1 0,0 0 0 16,0-1 0-16,1 0-3 0,-1 0 1 0,2-1 0 0,-1 1-1 0,-1-2 3 15,2 1-3-15,-1 0 1 0,0-1 2 0,1 0-1 0,-1 0-1 16,1 0 4-16,0 0-5 0,0-2-1 0,1 2-1 0,-1-2 3 0,1 0-1 16,0 1 3-16,1-1-1 0,0-1-1 0,1 0 1 0,1 1-2 0,-1-2 1 15,2 1-1-15,-1 0 3 0,1 0-5 0,0 1 1 0,0-1 4 16,-1 1-5-16,1 0 5 0,-1 1-3 0,0 0-3 0,0 0 5 0,1 2-2 16,-3-2 1-16,2 1 2 0,-1 1-5 0,-1 0 2 0,1 0-1 0,-1 0 1 15,0 1 2-15,0 1-1 0,0-1 0 0,0 1-2 0,-1-1 2 16,1 2 3-16,-1 0-2 0,0-1 2 0,-1 1 1 0,1 0-2 0,-1 1 3 15,-1 0 4-15,2 0-4 0,-3 0 7 0,1 1-2 0,1-1 1 0,-2 1 1 16,1-1 3-16,-1 2 0 0,-1-1 1 0,0 0-1 0,-1 1-4 16,2-1 2-16,-2 1 3 0,1-1 0 0,-2 1-3 0,1-1 0 0,-1 1-3 15,0-1-1-15,1 0 1 0,-1 1 2 0,-1-1-1 0,1 1-3 0,0-1 0 16,-1 0-3-16,0 1 1 0,1-2-3 0,-1 1 4 0,0-1-6 16,0 1-1-16,1-1 0 0,0-1 2 0,-1 0-2 0,1-1 0 0,-1 0-1 15,-1 0-13-15,1 0-5 0,-1-1-10 0,0 0-11 0,2-1-12 16,-1 0-14-16,0-2-16 0,-1 1-25 0,2-2-32 0,0 0-49 0,-1 0-72 15,1-2-91-15,0 0-101 0,0-1-9 0,1 0-591 0</inkml:trace>
  <inkml:trace contextRef="#ctx0" brushRef="#br1" timeOffset="40683.14">17621 5825 1572 0,'0'0'392'0,"1"0"-94"0,0 0-87 0,1 0-46 15,-1-1-34-15,2 0-30 0,0 0-20 0,1 0-14 0,1 0-6 16,0 0-6-16,1 0-6 0,1 0-8 0,0 0-9 0,1 0-6 0,-1-1-6 16,1 1-6-16,0-1-4 0,2 1-3 0,-1-1-6 0,0 0 2 15,0 0-2-15,0 0-1 0,0 0-2 0,0 0-9 0,0 1-7 0,0-2-19 16,0 2-25-16,-2-1-30 0,1 1-41 0,0 0-48 0,-1 0-66 0,0 0-88 15,0 1-101-15,0 0 22 0,-1 1-604 0</inkml:trace>
  <inkml:trace contextRef="#ctx0" brushRef="#br1" timeOffset="41444.91">18049 5643 1512 0,'0'-1'343'15,"-1"2"-79"-15,0 0-58 0,0 0-36 0,1 0-30 0,0 2-28 0,0-1-24 16,1 2-14-16,0 0-11 0,0 0-6 0,-1 2-5 0,1 1-7 15,0 0-6-15,0 1-7 0,1 0-7 0,-1 1-7 0,1 1-1 0,0-1-3 16,0 1-2-16,0 2 0 0,0-1-2 0,0 2-3 0,0 0 2 0,1 0-4 16,-3 0 0-16,2 0 4 0,-1 2-1 0,-1-1 0 0,0-1 0 15,0 1 3-15,0-1 1 0,1-2 3 0,-1 0-1 0,0 0 2 0,0-1-2 16,0 1-1-16,0-2 0 0,0 1-6 0,0-2 2 0,1 0-3 0,-1 0 0 16,0-1 1-16,1-1-3 0,-1 1 6 0,0-3-4 0,0 1-1 15,1 0 4-15,0 0-7 0,0-2 3 0,-1 1-1 0,0-2 1 0,0 0-3 16,0 0 2-16,0-1 1 0,1 0-5 0,-1 0 4 0,0-1-2 0,1-1 2 15,-1 0-3-15,0 0-1 0,1-1 2 0,-1 0-2 0,1-1 0 16,-1-1 0-16,0-1 0 0,0 1-2 0,1-2 1 0,0 1 3 0,0-2 1 16,0 1-4-16,0-2 2 0,0 1-1 0,1-2-6 0,-1 1 7 15,1 0-1-15,0 1 0 0,1-1-1 0,-1 0 1 0,1 1-3 0,-1 1 6 16,1 0-1-16,0 0 1 16,0 1 1-16,0-1-2 0,1 0-3 0,0 1 2 0,0 0-2 0,1-1 1 0,-1 1 0 15,2 0-1-15,0-1 1 0,-1 1-3 0,0 0 7 0,1 1-7 0,0 0 5 16,0 0-2-16,0 1-2 0,0 0 5 0,0 1-5 0,0 0 1 15,0 1-1-15,0 0 1 0,-1 1 0 0,1 1-1 0,0-1 4 0,-2 3-3 16,2 0 0-16,-1 0-2 0,0 1 2 0,0 1 1 0,-1 0 2 0,0 1 4 16,1 1-5-16,-1 1 4 0,0 0-2 0,-1 0 1 0,0 0 2 15,0 1-2-15,1-1 6 0,-1 1-8 0,0 0 1 0,-1 1 2 0,0-1 2 16,1 0 6-16,-2-1-5 0,1 1 3 0,0-1-6 0,-1 0-1 0,-1 0 5 16,2-1-6-16,-1 0 2 0,0 0-4 0,-1-1 1 0,0 0 0 15,0 0 0-15,0-1 0 0,0 0-1 0,0-1 1 0,0 1 2 0,0-2-4 16,-1 0 2-16,0-2-3 0,0 2-9 0,0-2 0 0,1 0-9 15,-1 0-3-15,0 0-10 0,0-2-10 0,1 1-11 0,-1-1-18 0,0-1-28 16,0 1-39-16,1-1-62 0,0 0-113 0,-1 0-139 0,0-1-92 0,0-1-611 16</inkml:trace>
  <inkml:trace contextRef="#ctx0" brushRef="#br1" timeOffset="42291.68">18748 5705 1560 0,'-2'2'406'16,"0"2"-96"-16,0 2-90 0,-2-2-57 0,3 3-43 0,0-2-34 16,0 2-26-16,1 0-12 0,0 1-4 0,0 0 1 0,0 1-2 0,0 1-4 15,0 0-6-15,0 1-6 0,0-1 0 0,-1 0-4 0,1 0-4 0,0-1-5 16,0 0-2-16,1 1-4 0,-1-2 0 0,0 0 1 0,0-1-6 16,0 0 3-16,1 0-2 0,0-1-2 0,0 0 0 0,-1-2 3 0,1 0-4 15,1-1 2-15,-1 0 0 0,-1-1-1 0,2 1 5 0,-1-2-3 16,0 0 0-16,1 0-3 0,-2-1 3 0,2 0-2 0,-1 0 2 0,1-1-4 15,0 0 1-15,1 0-2 0,0-2 0 0,0 2 2 0,0-1-2 0,0 0 4 16,1 1-2-16,0-2-2 0,-1 1-1 0,1-1 2 0,1 0 0 0,-1 1 3 16,1-2-4-16,0 2 2 0,1-1-2 0,0 0-2 0,-1 1 3 15,2-1-3-15,-1 0 7 0,0 0-3 0,0 0-1 0,0-1-1 0,1 1 0 16,-1 1 1-16,1-1-4 0,-1 1 4 0,1 0-3 0,-1 1 1 0,0-1 3 16,-1 1-1-16,1 1 1 0,-2 0-2 0,1 1 0 0,0 1-1 0,-1-1-2 15,0 2 6-15,0-1-2 0,0 2 0 0,-1-1 5 0,0 2-4 0,0 0 2 16,0 1 2-16,0-1 3 0,-1 2-3 0,-1-1 7 0,1 1 0 15,-1 0 2-15,0 0 3 0,-1 0-1 0,0 1 2 0,0 0-6 0,0 0 5 16,-1 0 3-16,-1-1-1 0,1 1-2 0,-2 0-3 0,1-1-2 16,0 0-3-16,-1 0 2 0,0 0 2 0,-1 0-4 0,1 0-2 0,0-1 0 15,-1 0-3-15,0 0-2 0,1-1 2 0,-1-1 1 0,0 1-7 0,1-1 2 16,0-2-2-16,-1 1-4 0,2-1 4 0,-2 0-7 0,1-1-4 0,-1 0-13 16,0 0-6-16,0-1-8 0,0-1-7 0,0 0-11 0,0-1-13 15,1 0-19-15,-1-1-28 0,1-2-32 0,0 0-46 0,1-1-55 0,-1-1-77 16,0-2-89-16,1 0-7 0,0-1-511 0</inkml:trace>
  <inkml:trace contextRef="#ctx0" brushRef="#br1" timeOffset="42550.1">18752 5727 1565 0,'-1'1'475'0,"-1"-1"-80"0,1 2-145 0,1-1-74 16,-1 0-46-16,2 0-31 0,-1-1-32 0,1 1-20 0,1-1-12 16,2 0-8-16,-1 0-3 0,2-1-1 0,1 0-4 0,0 0-2 15,2 0-6-15,0-1-1 0,2 1-4 0,1-2 0 0,0 1-3 0,1 0 1 16,-1 0-3-16,1-1-3 16,0 1 1-16,0 0-4 0,0 0-3 0,-2 1-9 0,0-1-9 0,0 1-21 15,0 0-20-15,-2 0-24 0,0 0-33 0,1 1-40 0,-2 0-59 16,0 0-74-16,0 1-103 0,0 0-41 0,-2 0-333 0,1-1 72 0</inkml:trace>
  <inkml:trace contextRef="#ctx0" brushRef="#br1" timeOffset="43049.77">19141 5730 1382 0,'-2'0'427'0,"-1"1"-20"15,2 1-123-15,-1-1-72 0,1-1-55 0,1 1-37 0,0-1-31 16,0 1-24-16,0-1-14 0,2 0-9 0,-1 0-6 0,2 0-4 0,-1 0-7 16,2 0-6-16,-1-1-6 0,1 0-3 0,0 1-2 0,1-2-8 0,0 1 3 15,1 0 0-15,1-1-3 0,0 1 3 0,0 0-2 0,1-1 0 16,-1 1-3-16,-1-1 1 0,2 0 1 0,-1 1-3 0,-1-1 1 0,1 1-1 16,-1 0 0-16,0-1-2 0,0 1 1 0,-2 0 1 0,1-1-6 15,-1 2 1-15,0 0-4 0,0-1-3 0,0 0-2 0,-1 1-7 0,-1 0-4 16,1 0-18-16,-1 0-10 0,-1 0-14 0,0 1-21 0,0-1-19 15,0 1-30-15,-1 0-43 0,0 0-55 0,0 0-68 0,-2 2-71 0,1-2 8 16,-2 2 64-16,1-1-567 0</inkml:trace>
  <inkml:trace contextRef="#ctx0" brushRef="#br1" timeOffset="43377.81">19213 5780 1628 0,'-3'2'457'0,"1"2"-120"0,-1 1-103 0,0 0-59 0,1-1-47 15,0 2-36-15,1-1-19 0,0 1-19 0,0 0-5 0,0 0-7 16,1 1-6-16,-1 1-2 0,0-1-11 0,1 2 3 0,-1-1-5 0,1 1-6 16,0-1-1-16,0 1-2 0,0 0-1 0,0-2-2 0,1 2-2 15,-1-1 0-15,1 1-4 0,0 0 2 0,-1-1 4 0,1 0-3 0,0-1 0 16,0 1-1-16,-1-1-1 0,2 0-1 0,-1-1 3 0,-1 0 0 15,1-1-5-15,1 1 3 0,-1-1-2 0,0 0 1 0,0-1 0 0,0 0-1 16,-1 0-4-16,1 0 2 0,0-1-1 0,0 0 2 0,-1-1 1 0,0 1-6 16,1-2 2-16,-1 0-2 0,0 0-3 0,0-1 1 0,1 1-3 15,-2-1-4-15,1 1-3 0,0-1-7 0,0-1-5 0,-1 1-6 0,1-1-14 16,0 1-13-16,-1-1-18 0,0-1-30 0,0 1-41 0,1-1-59 0,-2 2-81 16,1-2-94-16,0 0-89 0,-1 0 59 0,1 1-573 0</inkml:trace>
  <inkml:trace contextRef="#ctx0" brushRef="#br2" timeOffset="53815.8">3666 7570 1293 0,'-1'-1'209'0,"-1"2"-10"0,1-1-43 0,0 0-10 16,0 0 1-16,2-1-13 0,0 1-17 0,0 0-15 0,1-2-15 0,0 1-11 0,0 0-1 0,1-1-5 0,0 2-9 15,0-2-4-15,0 0-7 0,2 1-11 0,-1-1-4 0,0 2-5 0,2-2-4 16,-2 1 0-16,3-1-5 0,-2 1 1 0,0 0-7 0,1 0 0 16,0 0 2-16,1 1-6 0,-1 0 1 0,1 0 1 0,0 1-4 0,1 0-2 15,0 0 2-15,0-1-1 0,0 3-3 0,-1-2-2 0,1 1 3 16,0 0-6-16,0 0 2 0,0 1 8 0,-1 1-10 0,2-1 3 0,-2 1 2 15,1 0-7-15,0 0 4 0,-1 2 6 0,-1 0-1 0,1 0 4 0,-1 1 0 16,1 1-1-16,-1 1-1 0,1 1 3 0,0 0 3 0,1 0-5 16,-2 1 5-16,1 0-4 0,0 0-1 0,-1 1 0 0,0 0-2 0,-1 1-1 15,1-1-1-15,0 2 1 0,-1 0-1 0,0-1 1 0,1 2-1 16,-1 0 2-16,1-1-5 0,-1 1 0 0,0-1-1 0,1 1 3 0,-1-2-2 16,0 2 1-16,-1-1-2 0,1 0-3 0,-1-1 3 0,2 2 2 0,-3-1-1 15,2 0-1-15,0 0 4 0,-1 0-5 0,1 0 4 0,-1 1 0 16,0-2-1-16,-1 2 0 0,1 0-1 0,0 1 3 0,-1 0-1 0,1 0 5 15,-1 0-3-15,0-1 0 0,0 1 0 0,0-1-4 0,-1 2 3 0,1-2 0 16,1 0 0-16,-2 1-2 0,1-1 0 0,0 1 0 0,-1-1 0 16,1 0 0-16,0 1 1 0,-1-1-7 0,1-1 0 0,-1 1 0 0,1-1 0 15,-1 0 3-15,1 0 0 0,-2 1 0 0,2-2 0 0,-1 0-1 0,-1 1-4 16,0 0 9-16,1 0-4 0,-1-1 3 0,-1-1-1 0,2 1-4 0,-1-1 6 16,0 0-4-16,0 1 4 0,0-1-1 0,-1 1 0 0,0 1-2 15,1-1 2-15,0 0 4 0,0-2 2 0,-1 1-2 0,1 0-2 0,-1-1-3 16,0 0-3-16,0 0 2 0,0-1 3 0,0 0 1 0,0 1-7 15,1-1 6-15,-1 0-7 0,1-1 1 0,0 1 4 0,-1-1-4 0,1 1 4 16,1 0-3-16,-2 0 2 0,2-1 1 0,-1 1-1 0,0-1-3 16,0 1 0-16,0-1 2 0,-1 0-2 0,1 1 6 0,0 0 3 0,0 1-9 15,0-1 6-15,-1-1-6 0,2 2-2 0,-1-2 8 0,-1 2-5 0,2-1 7 16,-2 1-6-16,1-1 1 0,-1 0-3 0,1-1 4 0,0 1-1 16,0-1 1-16,0 2 1 0,-1-1-5 0,2-1 1 0,-1 3 3 0,-1-2 5 15,1 1-9-15,1 2 5 0,-1-2-3 0,0 1-1 0,0-1 4 0,-1 0 1 16,1-1-3-16,0 0-1 0,0 1 1 0,0-1-6 0,0 0 9 15,0 0-4-15,0 1 1 0,0-1-1 0,0 0 0 0,0 0-4 0,0 0 4 16,0 0 2-16,0 0-1 0,-1 0 0 0,0 0-3 0,1 0 5 0,0 0-7 16,0 0 6-16,0 0-2 0,-1 0-1 0,1-1 0 0,0 0-1 15,0 1 2-15,-1-1 1 0,1 0-2 0,0 1 0 0,0-1 5 0,0 1-7 16,0 0 2-16,-1-2 3 0,1 1 0 0,0 0-5 0,1 1 5 0,-1-2-3 16,0 0-1-16,0 0 7 0,0 0-7 0,0-1 4 0,1 2-3 15,-1-2 0-15,1 2 4 0,-1-2-2 0,0 2-4 0,0-2-1 0,1 1 1 16,0 0 1-16,-1 0 0 0,1 1 2 0,0 0 0 0,-1 0-3 15,1-1 6-15,0 1-5 0,0-2 2 0,-1 1-1 0,2 1 2 0,-1-1-2 16,0 0 1-16,1 0 0 0,0-1-5 0,-1 1 6 0,0-2-2 0,0 2 0 16,2-1-1-16,-1 0 1 0,0 0-3 0,0 0 3 0,0-1 4 15,0 1-8-15,1-1 5 0,0-1-3 0,-1 1 2 0,1 0 2 0,-1-1 2 16,1 1-3 0,0-1-1-16,0 1-3 0,0-1-1 0,0 0 5 0,1 0-1 15,-1 0 1-15,0-1 0 0,1 1-2 0,-1 0-6 0,0 0 9 0,1-1-3 16,-1 1 1-16,-1 0 4 0,2-1-5 0,0 1-2 0,0-1 5 0,0 0 0 15,0 1-4-15,1-1 4 0,-1 1-6 0,1-1 6 0,1 0-2 16,-1 0 2-16,0 1-5 0,1-1 6 0,-1-1-4 0,0 1-2 0,1-1 10 16,-1 1-12-16,1 0 9 0,0 0-7 0,0 0 6 0,-1 0-4 0,0-1 1 15,-1 2 7-15,1-1-13 0,0-1 6 0,0 2-1 0,1 0 2 16,0-1 1-16,-1 1 4 0,1-1-2 0,0 2 1 0,0-2-6 0,0 0 2 16,0 0 3-16,0-1-3 0,1 1 2 0,1-1 4 0,-2 0-3 0,1 0-6 15,0-1 8-15,0 1-5 0,0-1-3 0,-1 0-1 0,1 0 6 0,-1-2-8 0,1 1 6 16,1 0 5-16,-2-1-4 0,1 0 2 0,0 0-6 0,1 0 5 15,-2-1-9-15,2 1 9 0,0 0-1 0,0-1-2 0,-1 1-1 0,2 0-1 16,-2 0 5-16,1 0-3 0,0 0-2 0,1-1 3 0,0 1-3 0,0 0-4 16,-1-1 11-16,1 2 1 0,-1-1-2 0,-1 1 0 0,0-1-1 15,0 0-10-15,-1 0 4 0,2 1 8 0,-2 0-8 0,1 0 4 0,0-1 1 16,0 0-2-16,0-1-3 0,-2 1 6 0,2 1-2 0,-1-1-2 0,1 0 2 16,-1 0-2-16,1 0-1 0,-1-1 2 0,1 2 4 0,0-1-5 15,0 0 2-15,-2 0-5 0,2-1 3 0,0 1 2 0,-1 0 1 0,2 0 1 16,-2 0-3-16,1 1 1 0,1-1-4 0,-3 1 6 0,2 0-4 15,0 0 1-15,-1 0-2 0,0 1 1 0,1-1-1 0,-1 0 0 0,0 0 4 16,0 0-2-16,0 0 0 0,-1 0-2 0,0 1 4 0,0-1-3 0,1 1 3 16,-1-2-3-16,0 2 3 0,0-1-5 0,0-1 5 0,1 0 3 15,-1 2-10-15,1-1 6 0,-1-1-4 0,-1 1-1 0,1 0 2 0,0 0 8 16,-1-1-3-16,1 0-1 0,0 0 1 0,-1 0-2 0,0 0-6 0,-1-1 7 16,2 1 2-16,-2-1-10 0,2 0 9 0,-2 0-4 0,1-1-3 15,-1 2 6-15,1-1 4 0,0 0-8 0,0 0 3 0,0 0-2 0,0-1 0 16,-1 1 4-16,2 0-2 0,-1-1 4 0,1 2-11 0,0-2 6 0,-2 1-4 15,1 0 2-15,-1 0 2 0,1 0 2 0,0 0-2 0,0 0-1 16,0 0 1-16,-1-1 0 0,1 1 2 0,-1 0-4 0,0 1 4 0,1-1-5 16,-1-1 2-16,-1 1 3 0,0 0 1 0,0 0-4 0,0 0 4 15,0 0-3-15,-2 0-4 0,2 0 8 0,0 1-2 0,0-1 0 0,-1 1-7 16,0-2 7-16,0 2-7 0,0 0 5 0,0-1 8 0,1 2-13 0,-1-1 3 16,1 0 1-16,-1 1-5 0,0 0 9 0,0-1 5 0,0 0-6 15,0 1 2-15,0 0-7 0,-1-1-2 0,1 2 1 0,-1-1 3 0,0-1 2 16,0 0-1-16,0 1 0 0,-1 0-4 0,1-2 11 0,-1 2-8 15,1-2 4-15,-1 2-4 0,0-1-3 0,1 0 1 0,-1 0 4 0,0 0 2 16,0 0-3-16,0 0 1 0,0 0-6 0,0 0 5 0,0 0-1 0,0-1 7 16,0 1-8-16,0 0 2 0,-1 0-1 0,0 0-7 0,1-1 11 15,-1 1 2-15,0-1-6 0,1 0-1 0,-1 0 4 0,-1 0-12 0,1-1 9 16,-1 2 2-16,0-1-2 0,1 0-1 0,-3-1 2 0,1 0-2 0,0 1-3 16,0-2 6-16,-1 2-3 0,1-2-4 0,-2 0-3 0,0 0-1 15,-1 0-4-15,-1-1 7 0,0 0 0 0,-1 0-2 0,1 0 4 0,-2 0-3 16,1 1 0-16,0-2 3 0,0 2 0 0,1-2-4 0,0 2 6 15,-2-2-4-15,0 0 7 0,2 2-3 0,-1-2-4 0,0 1 6 0,1 0-10 16,1 0 9-16,-2 0-1 0,2-1 3 0,-1 1 0 0,1 0-5 0,0 0 2 16,-1 0 1-16,0 0-4 0,1 1 7 0,0 0-3 0,0 0-2 15,1 0 6-15,-1 0-6 0,1-1 9 0,0 2-2 0,0-1-1 0,1 0-4 16,-1 1 1-16,1-1-6 0,0 1 7 0,1 0 4 0,0 0-5 0,0 1 5 16,-1-2-6-16,1 1 3 0,1 1-6 0,0-2 11 0,0 2-3 15,1-1 1-15,-1 1 4 0,1 0-7 0,1 0-1 0,-1 0 5 0,0 1 2 16,1-1-5-16,0 1 3 0,0-1-6 0,0 1 1 0,0 0 1 15,1 0 6-15,0 0-6 0,0 0-1 0,0 0 1 0,1 0-5 0,-1 0 6 16,1 1 2-16,0 0-1 0,0-1-3 0,1 0 9 0,0 2-12 0,0-2 9 16,0 1 1-16,0 0-9 0,1 0 6 0,0 0-7 0,0 0 5 0,0 0-7 15,0 1 8-15,1-1-4 0,0 0 2 0,1 0-3 0,-2 1-4 16,2-1 11-16,0 2-2 0,1-1-3 0,-1 0 6 0,-1 0-7 0,1-1-3 16,0 2 6-16,0 0-3 0,0-1 3 0,0 0-5 0,-1 1 7 15,1-1-4-15,0 0 2 0,-1 0 3 0,0 1-6 0,1-1 3 0,-1 0-4 16,1 1 1-16,-2-2-1 0,1 1 6 0,-1 1-7 0,2-2 5 0,-3 1-4 15,1 0-1-15,0 0 2 0,0 1 0 0,0-1-2 0,0 0 0 16,-1 1 0-16,0-2 0 0,1 1 10 0,-1 0-11 0,0 0 6 0,1 1-11 0,-1-2 6 0,0 1-8 0,-1 0 0 16,0-1 13-16,0 1-15 0,0-1 11 0,0 0-4 0,0 0 1 0,-1-1-2 15,1 2 4-15,-1-1-3 0,1 1-2 0,0-1 1 0,-1 1-3 0,1-2 5 32,0 2 1-32,-1-1 3 0,1 1-2 0,0 0 5 0,-1 0-12 0,0-1 9 15,1 0 0-15,0 1-3 0,-2-2 1 0,2 2-3 0,-2-1 6 0,1-1-6 16,-1 1 8-16,1 0-1 0,0 0-5 0,-1 0 4 0,1-1-5 15,-1 0 7-15,0 0 1 0,0 1-2 0,1 1 1 0,1-2-4 0,-2 1-5 16,0 0 7-16,1 0 3 0,0 1 1 0,1-1-4 0,-2-1 2 16,2 3-8-16,-1-2 5 0,1 1 5 0,-1-1-5 0,1 2 4 0,-1-2-4 15,1 1-1-15,-1 0 3 0,0 0 6 0,-1-1-1 0,1 1-1 0,0-2 1 16,0 2-10-16,-1-1 3 0,0 1 8 0,0-1 2 0,-1 0-5 16,2 0 2-16,-2 0 2 0,0 0-9 0,0-1 8 0,1 0-1 0,-1 0-11 15,-1 0 10-15,1 0-8 0,-1 0 4 0,1 1 5 0,-1 0-4 0,1 0 6 16,0-1-7-16,-1 1-4 0,0 1 0 0,0-1 9 0,1 1-1 15,-1 0 3-15,0 0-3 0,1 1-4 0,0-1 1 0,-1 1 3 0,1 1 3 16,-2 0-1-16,1-1 0 0,0 2-2 0,0 0-1 0,-1 0 0 0,1 0 7 0,-1 1-8 0,0-1 7 16,0 1-4-16,-1 0-1 0,1 0 8 0,0 1-7 0,0-1 5 0,0 2-11 15,-1 0 9-15,1-1-8 0,0-1 2 0,0 1 5 0,0-1-10 0,0 1 3 16,0-1-3-16,0 1 7 0,1-1-3 16,0 1 6-16,1-1-5 0,0 1 1 0,0-1-9 0,-1 0 3 0,1-1 0 15,0 1-2-15,-1 0 1 0,1-2 2 0,0 2-7 0,-1-3-5 16,0 1 2-16,1-1-5 0,0 0-7 0,0 0-14 0,0 0-8 0,0 0-21 15,-1-2-19-15,1 0-21 0,-2 0-47 0,1 0-73 0,-1-1-122 16,0-1-184-16,-2 0-58 0,2 0-586 0</inkml:trace>
  <inkml:trace contextRef="#ctx0" brushRef="#br2" timeOffset="57530.43">12690 10080 1949 0,'-2'1'316'15,"1"1"-178"-15,1 0-92 0,-1 0-30 0,2-2-7 0,-1 1 1 0,2 0 23 16,0-1 23-16,1 1 19 0,0-1 9 0,0 0 3 0,0 0-9 15,1 1-7-15,0-1-7 0,1 0-4 0,-1 0-11 0,2 0-7 0,-1 0-5 16,0 0-3-16,1 0-3 0,1-1-4 0,0-1-2 0,1 1-6 0,0 0 2 16,1-1-7-16,0 1 2 0,1-1-5 0,0-1 2 0,0 1-1 15,0-1-4-15,1 1 3 0,0-1-4 0,0 1 3 0,-1 1-4 0,2-2 1 16,-1 1-4-16,1 0 7 0,1-1-4 0,0 0 0 0,1 0 2 16,2 0-8-16,-2-1 3 0,0 1 2 0,0 0-5 0,0 0 1 0,0-1 6 15,0 0-10-15,-1 1 5 0,2 0 3 0,-1-2 2 0,0 2-3 0,0-2 5 16,0 2-5-16,0-1-4 0,-1 0 11 0,0 0-5 0,-1 0 5 0,0 1-6 15,0-1 2-15,1 1-5 0,0-1 3 0,0 1 1 0,1-1-4 16,-1 0 3-16,0 0-7 0,-1 0 2 0,1 0 5 0,-2-1 0 0,0 1-5 16,1 1 7-16,-1-1-9 0,0 0-2 0,0 0 9 0,0-1-5 15,-1 2-1-15,0-2 6 0,1 0-4 0,0 1-1 0,-1-1 12 0,0 1-8 16,-1-2 4-16,-1 2-4 0,1-2-2 0,-2 0-2 0,1 1 5 0,-1-1 3 16,0 0-5-16,0 0 4 0,1-1-6 0,-2 0 3 0,1 0 0 15,-2 0-1-15,2 0-1 0,-1 0 0 0,1-1-1 0,0 0-2 0,-1 1 6 16,-1-2-3-16,2 1-2 0,-2 0 7 0,1 0-6 0,0 0-3 15,0 0 8-15,0-2-6 0,1 2 5 0,-1 0-2 0,1-2 0 0,0 2-6 16,-1-1 2-16,1 0 5 0,1 0-4 0,-1 1 7 0,0-1-8 0,1-1 0 16,-1 2 1-16,0 0 1 0,0-1 4 0,-1 1-1 0,1-1-4 15,0 0-1-15,-1 1 1 0,1-1 0 0,-1 0 2 0,1 1-2 0,-1 0 1 16,0 0-5-16,0 0 9 0,0 0-5 0,1 0 0 0,-1 0 1 0,1 0-4 16,-1 0 1-16,1 1 4 0,-1-2 3 0,0 1-4 0,0-1 7 15,0 1-10-15,-1 0 2 0,0-1 3 0,1 1-4 0,1-1 5 0,-2 0-1 16,1 1-3-16,-1-1-3 0,1 0 2 0,-1 0-1 0,1 0 6 0,-1 0-2 15,0 0 3-15,1 0-4 0,-1 1 0 0,1-2 6 0,0 0-6 16,0 0 6-16,0 0-8 0,0-1 3 0,-1 1-1 0,0-1 1 0,1 1 4 16,-2-1-3-16,1 0 0 0,0 1-2 0,-1-1 1 0,1-1-1 0,-1 2 5 15,0-2-5-15,1 1 1 0,-1-1-3 0,1 2 0 0,-1-2 2 16,0 0 3-16,-1 0-2 16,0-1 1-16,1 2-6 0,-1-1 3 0,0 2 3 0,2-2-4 15,-2 1 8-15,0 0-13 0,2 0 4 0,-2-1 1 0,1 0 1 0,0 0 2 16,0-1 3-16,1 0-8 0,-1 0-1 0,0-1 4 0,1-1-1 0,-2 1 5 15,2-1 0-15,0 1-2 0,-2-1-5 0,1 1 4 0,0-1-1 16,0 1 4-16,0 0-1 0,-1 0-4 0,1 1-3 0,-2 0 3 0,0 2-1 16,1-1 6-16,-1 1 1 0,0 1-11 0,0-1 8 0,0 1-6 15,-1-1 8-15,0 1-1 0,2 0-2 0,-3 0-1 0,2 0-7 0,-1-1 11 16,2 0-5-16,-2 0 6 0,1-1-4 0,1 0 1 0,-2 1-5 0,2-1 2 16,-1 2 5-16,-1-2-5 0,2 1 3 0,0-2-4 0,-1 1-4 0,0 0 3 15,1 0 4-15,-1-1 1 0,1 0 3 0,-1 1-8 0,1 0 5 16,-1 0-3-16,-1 0 2 0,2-1 6 0,-1 2-8 0,1-1 5 15,0 2-7-15,-1-1 3 0,1 1 3 0,-2 0 1 0,2 0-1 0,-1 0 1 16,-1 1-4-16,0-1 4 0,1 1 3 0,0 0-1 0,-1-1-3 0,3 1 1 16,-2-1-2-16,-1 1-5 0,2-1 10 0,-2 0-7 0,2-1 2 0,0-1 2 15,0 1-6-15,0-1 3 0,0-1-2 0,0 1 3 0,1-1-4 16,-1 0 3-16,0 0-4 0,1 0 3 0,-1 2 5 0,1-1-4 0,-1 1-1 16,1-1 0-16,-1 2-6 0,0-1 5 0,1 0 4 0,-1 0-5 15,1 0 5-15,-1 0-3 0,0 1 4 0,0 0-5 0,-1 0 2 0,0 0 3 16,0 0-6-16,0 1 3 0,0-1 0 0,0 1-3 0,-2 1-1 0,1-1 7 0,1 1-6 0,-2 0 2 0,2-1 3 0,-1 0-3 15,0 1-2-15,1-2 5 0,-1 0-7 0,0 2 0 0,1 0 5 0,-1-1-3 16,1 1 2-16,-1-1 2 0,1 1 1 0,-2 0-8 0,2-1 5 16,0 1-1-16,-1 0-1 0,1 0 5 0,0 1-1 0,-1 0 1 0,1-2-6 15,-1 2 3-15,1-1-2 0,0 0 1 0,0 0 5 0,-1 0-2 0,1 1-3 16,-1-2-1-16,-1 1 2 0,2-2 0 0,-1 1 0 0,0 0 1 16,2 0 0-16,-3 1-3 0,1 0 5 0,0 0-4 0,0-1 1 0,0 2-2 15,1-2 3-15,1 1-1 0,-2-1-1 0,2 0 4 0,-2-1-5 0,2 1 2 16,-1-1-1-16,1 0 2 0,0 0-4 0,-1-1 5 0,1 0-2 15,1 0-3-15,-1 1 8 0,0-1-5 0,0 0 1 0,-1 1-1 0,1 2-2 16,1-1-1-16,-2 1 0 0,1 0 3 0,-1 1-1 0,2-1-2 0,-1 1 6 16,0 0-5-16,-1 0 1 0,1-1 3 0,-1 1-5 0,0 0 4 15,0 0-2-15,0 1 3 0,0-1-6 0,1 1 6 0,-1 0-1 0,0-1-2 16,1 1 5-16,0 0-5 0,-2-1 1 0,1 1-3 0,0 0 5 16,0 0-1-16,0 0 0 0,0 0 0 0,0 0-2 0,1-1-1 0,-1 0 0 15,0 0 2-15,0 0 0 0,0 1 0 0,0 0 2 0,1 0-2 16,-2-1-5-16,2 1 7 0,-1-1-4 0,-1 1 2 0,2-1 2 0,-1 2-2 15,-1-2-2-15,1 1 3 0,0 0 0 0,1 1-3 0,-2-1 4 0,2 0-4 16,-1 1 1-16,0-1 1 0,0 0 2 0,1 0-3 0,0 0-1 16,0 1 2-16,0-1 0 0,0 0-1 0,-1 0 3 0,1 0-3 0,-1 1-2 15,1-2 7-15,-1 1-5 0,1 0 1 0,-1-1-1 0,1 1-2 0,1-1 2 16,-1 1-2-16,0 1-1 0,-1-1 2 0,0 0-1 0,1 0 1 16,0-1 4-16,0 1-7 0,0-1 4 0,0 2-1 0,0-1-1 0,1 0 4 15,-1 1-3-15,0-2 5 0,0 1-8 0,1 1 4 0,-1 0 4 0,0-1-4 16,0 2 1-16,0-2 0 0,0 0-3 0,-1 0 3 0,1 1 1 15,0-1 0-15,0 1-1 0,1 0-2 0,-1-1 5 0,0 1-8 0,0 0 5 16,1 0 0-16,0-1-2 0,1 1 3 0,-1-1-1 0,1 1 0 0,-1-1-2 16,0 1 2-16,0 0 0 0,1-1 5 0,-1 0-8 0,2 0 1 15,-1 1 5-15,0 0-9 0,1 0 5 0,0 0 2 0,0 1-7 0,-1-1 5 16,2 0 5-16,-1 0-6 0,0 1 5 0,1-2-7 0,-1 2 4 0,-1-2-2 16,1 1 3-16,0 0 3 0,0-1-7 0,1 1 3 0,-1-1 1 15,0 0-3-15,1 1 4 0,-1 0 0 0,1-1-4 0,-1 1 3 0,0-1-5 16,0 0 5-16,-1 0-1 0,1 2-1 0,0-2 4 0,-1 2-4 15,1 0-1-15,-1 0-2 0,-1 0 4 0,2 1-3 0,-2-1 6 0,2 1-4 16,-2 0 1-16,1 0 0 0,0 1 1 0,-1 0-1 0,1-1-2 16,0 1 1-16,0 0 3 0,0 0-2 0,0 0 0 0,-2 0 3 0,2-1-8 15,0 2 6-15,-2-1 1 0,2 0-6 0,-1 1 5 0,0-2 0 0,0 2-3 16,0-1 0-16,1 1 5 0,-1-2-3 0,0 2 0 0,2-1 2 0,0-1-1 16,-1 2-5-16,0-1 5 0,1 0 0 0,0 0-4 0,-1 1 4 15,0-1 0-15,1 1-1 0,0-1 0 0,0 1 3 0,0-1-2 0,0 1 1 16,0-1-1-16,1 1 0 0,-1-2-2 0,1 2 0 0,1-1 3 0,0 0 0 15,0 0-2-15,0 0 5 0,0 0-4 0,1 0-2 0,0 0 5 16,1 0-8-16,-2-1 4 0,0 1-2 0,-1 0 2 0,1 0 1 0,1-1-5 16,0 1 9-16,-1 0-7 0,0-1 2 0,2 1 3 0,-3 0-4 15,2-1-1-15,-1 1 5 0,0 0-2 0,0 0-1 0,0 0 5 0,0 0-6 16,1 0-1 0,-1 1 2-16,0-2 1 0,0 2-3 0,0-1 4 0,-1 0-4 0,1 0 1 15,0 1 2-15,1 0 2 0,0-1-1 0,0 0-4 0,1 0 4 16,1 1-4-16,0-1 4 0,-1 0 0 0,1 0-1 0,-1 0-3 0,0 0 2 15,0 0-2-15,-1 1 2 0,1-2 2 0,-1 2-2 0,-1-1 1 16,1 1-2-16,-1-1 1 0,-1 1 1 0,1-1-1 0,0 1 0 0,-2 0 2 16,2 0-7-16,-1-1 5 0,0 2 2 0,0-1-4 0,0 0 3 0,0 0 0 15,0 1-3-15,1 0-2 0,-1-1 9 0,0 1-6 0,1 0 1 16,0-1 2-16,0 1-4 0,0 0 2 0,-1-1 1 0,1 1 1 0,-1 0-3 16,1 0 0-16,1 0 1 0,0 0-3 0,0-1 1 0,-1 1 6 15,2-1-6-15,-2 1 4 0,0 0-4 0,0 0 0 0,0-1 4 0,-1 1 0 16,1 0 2-16,-1-1-5 0,1 1 0 0,-2-1-2 0,1 1 3 0,0-1 1 15,-1 0 1-15,1 1 1 0,-1-1-4 0,1 1 0 0,-1-2 1 0,1 2-2 16,0-1 1-16,0-1 5 0,0 2-7 0,0 0 5 0,-1 0 2 16,1-1-5-16,0 0 0 0,0 0 4 0,-1 1-6 0,1 0 1 0,1 0 3 15,-2-1-1-15,1 0 3 0,0 0-6 0,0 0 7 0,-1 1-10 16,1-1 7-16,-1 0 1 0,1 0-2 0,-1 0 2 0,0-1-4 0,0 2 6 16,-1-2-6-16,1 1 2 0,-1 0 1 0,0 0-3 0,0-1 0 0,-1 2 3 15,0-1 1-15,0 0-2 0,-1 0 0 0,0 1 1 0,1-2-2 16,-2 1-2-16,0 1 6 0,0 0-3 0,0-1 1 0,0 0-2 0,0 0 3 15,-1 1-2-15,1-1 2 0,-1 0 2 0,0 0-3 0,0 0-4 16,-1 1 3-16,1 0 2 0,-1-1-2 0,1 0 3 0,0 0-2 0,-1 1 3 16,0-1-5-16,0 0 4 0,-1 0-1 0,1 1-5 0,-1-1 4 0,1 0-4 15,-1 0 2-15,-1 1 0 0,2-1 0 0,-1 0 4 0,-1 0-2 0,2 0-3 16,-2 1 8-16,0 0-6 0,1-1 1 0,-1 1 5 0,-1-1-8 0,1 0 3 0,0 1-2 0,-1-1 3 16,0 0-4-16,0 0 4 0,-1 1-2 0,1-1-1 0,-1 0 0 0,1 0 0 15,0 1 3-15,-1-2-3 0,-1 1 4 0,2 0-3 0,-2 0 2 16,0 0-4-16,1 0 1 0,-2 1 1 0,1-1-1 0,0 0 0 0,-1 0 0 15,0 0 0-15,1 0-4 0,-1 0 4 0,0 1 2 0,-1-1-3 0,1 0 2 16,-1-1-1-16,0 2-3 0,0-1 2 0,0 0 1 0,0 0 2 16,1 1-2-16,0-2-1 0,-1 1 2 0,2 1-1 0,-1-1 1 0,0-1 2 15,1 2 0-15,0-2-6 0,-1 0 3 0,2 0 2 0,-1 1-3 0,1-1 2 16,0 1-3-16,0-1 3 0,-1 1-4 0,1-1 5 0,1 0 3 16,-1 1-7-16,0-1 5 0,0 0-4 0,0 1 1 0,0-1 4 0,1 1-2 15,-1 0 3-15,1-1-7 0,0 1 0 0,0-1 3 0,0 1-2 0,-1 0 5 16,1 0-5-16,0 0 5 0,1 0-7 0,-1 0 2 0,1 0 5 15,0 1-4-15,1-1 4 0,-1 1-6 0,1-1 6 0,-1 0-6 0,1 0 3 16,0 1 1-16,0 0-7 0,1 0 6 0,0 0-4 0,0 0 5 0,0-1 2 16,0 2-2-16,0-1 1 0,1 0-1 0,-1 1-3 0,2 0 1 0,0 0 1 15,-1 0-3-15,1-1 3 0,-1 1 0 0,1 1-4 0,1-2 2 16,0 3 2-16,0-2 1 0,0 1 0 0,1 0-3 0,-1 0 5 0,1 1-9 16,-1 0 6-16,1-1 2 0,-1 1-3 0,1 0 3 0,-1-1-6 15,1 2 5-15,0-1-4 0,-1 0 3 0,1 0 2 0,0 0-3 0,0 1-2 16,1 0 2-16,-1 0-1 0,2-1-1 0,-2 2-1 0,2-2 0 0,0 0-4 15,0 1 1-15,0 0 3 0,0 0-2 0,0 0 5 0,0 0-5 16,0 0 6-16,1 0-4 0,-1 0-1 0,1 0 9 0,-1-1-6 0,1-1 3 16,-2 1-1-16,1-1 0 0,-1 1-1 0,0 0-1 0,0 0 6 0,-1-1-5 15,1 0-1-15,-1 1 4 0,-1-2-3 0,1 1 3 0,0 0-1 16,-1-1 1-16,1 1 2 0,0 0-8 0,-1 0 5 0,0-1-2 0,-1 0-2 16,1 0 2-16,0 0 2 0,-1 1-3 0,-1-1 1 0,2 0 4 15,-2 0-1-15,1 0-2 0,-1 0 1 0,2-1 1 0,-2 1-6 0,1 0 5 16,-1 0 1-16,0-1-4 0,0 0 4 0,-1 1-3 0,1-1 3 15,0 1-2-15,-1-1-1 0,0 1 4 0,0-1-2 0,-1 0-2 0,1 1 2 16,0 0 1-16,-1 0-2 0,1-1 2 0,-1 1 1 0,0 0-1 0,0 0-1 16,-2 0 0-16,1 0 0 0,0 1-2 0,-1 0 3 0,0-1 4 15,0 1-7-15,0 0 5 0,-2 1 2 0,1 0-5 0,-1 1 4 0,-1 0-3 16,1 0 1-16,0 0 3 0,-1 0 1 0,-1 1-2 0,1-1 0 0,-1 2-5 16,-1-2 5-16,1 3 3 0,-1-1-5 0,-1 0 6 0,1 1-8 15,-1 0 4-15,1-1-1 0,0 1-2 0,-2-1 6 0,1 2-6 0,0 0 0 16,-1-1 1-16,1 0-1 0,0 1 1 0,0-1 3 0,-1 0-3 0,2-1 0 15,0 1-2-15,-1-1 0 0,2 0 2 0,0 0-2 0,1 0 1 16,-1-1 0-16,2-1-5 0,0 0 2 0,2 0 3 0,-1-1-1 0,1-1 2 16,0 1-5-16,0-1 3 0,0-1-7 0,2 2 2 0,-1-3 1 0,0 2-5 15,0-1-2-15,1-1-7 0,0 1-4 0,0-1-12 0,1 1-5 16,-1 0-14-16,0 0-11 0,0-1-16 0,1 1-24 0,0 1-24 0,-1-1-47 16,1 1-67-16,0 0-96 15,-1 0-137-15,0 1-59 0,1 0 82 0,-1-1-546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08:41.52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14787 5011 1536 0,'-1'0'19'0,"0"1"-7"0,0 1 9 0,-1-1 13 0,1 0 17 0,-1 0 20 15,0 0 16-15,1-1 6 0,-1 2 2 0,0-1-6 0,1 0-6 16,-1 1-10-16,0-1-8 0,1 1-3 0,0-1-7 0,-1 0-5 0,2 0-4 16,0-1-4-16,-1 1-6 0,1-1-4 0,0 0-4 0,0 0-1 15,1 0-1-15,-1 0 3 0,0 0 2 0,1 0-1 0,1 0-1 0,-2 0-1 16,2-1-3-16,-1 0-2 0,1 1 1 0,-1-1-1 0,1 1 1 0,0-1 0 15,-1-1 4-15,1 2-3 0,0-2 2 0,-1 1-5 0,1 1-2 16,-1-1-1-16,1 0-4 0,0 0 6 0,0 0-4 0,-1 1 1 0,1-1 0 16,0 0-1-16,0 0-4 0,0 1 4 0,0-1 0 0,0 0-1 15,-1 0 1-15,1 0 0 0,-1 0-1 0,0 0 1 0,1 1-2 0,0 0-5 16,0-2 3-16,-1 1-6 0,1 0 4 0,0 1-1 0,-1-1-1 0,2 0 5 16,-2 0-5-16,1 1 0 0,-1-1-1 0,0 1-2 0,0-1 1 15,0 1-1-15,0-1 2 0,0 1 0 0,0 0-1 0,0 0 0 0,1 1-3 16,-1-1-1-16,0 1-2 0,1-1 2 0,0 0-2 0,1 1 0 15,-1-1 5-15,1 0-2 0,0 0 2 0,0 0-3 0,0 0-1 0,0 0-2 16,1 0 2-16,0 0 1 0,0 0-2 0,1 0 3 0,0-1-1 0,0 0-1 16,1 0-1-16,0 0 0 0,-1-1 2 0,0 2-2 0,0-1 0 15,0 0 1-15,0 0-2 0,0 0 2 0,-2 0 3 0,1 0-3 0,0 1 1 16,0-1-1-16,0 1 0 0,-1 1 4 0,1-1-2 0,-1 1 3 0,0 0 0 16,1 0-3-16,-1 0-2 0,1 0 1 0,-1 0-4 0,1-1 0 15,-1 1 1-15,0 0 1 0,1 0-1 0,-1-1 2 0,1 1-2 0,0-1 0 16,0 1 4-16,-1-1-5 0,1 0 4 0,0 0-1 0,1 0 0 15,-2-1-1-15,2 1 2 0,-1-1-3 0,0 1-3 0,0 0 4 0,0 0 0 16,0 0-1-16,0-1-3 0,0 1 4 0,-1 0-4 0,1 0 4 0,0 0 1 16,1 1-3-16,-2-1 0 0,1 1 1 0,0-1 0 0,0 1 1 15,0 0 3-15,0-1-2 0,-1 1 1 0,1 0-2 0,0-1-3 0,1 1-1 16,-2-1 1-16,2 1-1 0,-1-1 4 0,0 1-1 0,0 0 0 0,0-1 2 16,0 1-5-16,0-1 4 0,-1 0-3 0,1 0 3 0,-1 1 2 15,0 0-4-15,1-1 7 0,-1 1-5 0,0-1 2 0,1 1-4 0,-1-1-3 16,0 1 2-16,0 0 1 0,-1-1 1 0,1 1 2 0,-1 0-1 15,1 0 1-15,0 0 0 0,-1 0-2 0,1 1 2 0,-1-1 0 0,1 1 0 16,0-2 1-16,-1 2-1 0,1-1 1 0,-1 0 2 0,1 0-2 0,0 0-2 16,0-1-4-16,-1 0 3 0,1 0 4 0,0 1 0 0,0-1-2 0,0 0-4 15,1 0 3-15,-1 1-1 0,1-1 2 0,-1 0-1 16,0 1-1-16,0-1 3 0,0 1 1 0,0-1 0 0,0 2-1 0,-1-1-2 0,0 0-2 0,1 1 3 16,-1-1-4-16,0 0 2 0,1 0 3 0,-1 0-1 0,1 0 3 0,0 0-4 15,-1-1 1-15,1 1-2 0,-1-1 1 0,2 0 0 0,-1 0 0 0,0 0 3 16,0 0 0-16,1 0-1 0,-1 0-2 0,0 0-3 0,0-1 1 15,0 1 0-15,-1 0 1 0,1 0-1 0,0 0-2 0,0 0 3 0,1 0 0 16,-2 1 1-16,1-1 0 0,0 0 0 0,0 1-1 0,1 1 1 16,-1-2 1-16,0 1-2 0,1 0 4 0,-1 0-3 0,0-1 0 0,0 1-2 15,1 0-1-15,-1 0 0 0,0-1 2 0,0 0 1 0,1 1-1 0,-1-1 5 16,0 1-3-16,-1-1 3 0,0 0-2 0,1 1-1 0,0-1 0 16,-2 0 2-16,1 1-1 0,1-1 2 0,0 0-2 0,-1 0-4 0,1 0 2 15,0 0-2-15,-1 0 0 0,2-1 0 0,-2 1 1 0,1 0-1 0,0-1-2 16,0 1 6-16,-1 0-3 0,1 0 0 0,0 0 2 0,0 0-3 15,0 0 0-15,0 0 3 0,-1 0 1 0,0 0 2 0,1 1-4 0,-1-1 0 16,0 0-4-16,0 0 0 0,-1 0 1 0,1 1 0 0,-1-1 2 0,1-1-2 16,-1 1 2-16,1 0 1 0,-1 0 2 0,0-1-4 0,1 1 3 0,-1 0-2 15,1-1-2-15,-1 1 7 0,1-1-2 0,-1 1 1 0,2 0-2 16,-2 0-4-16,2 0-1 16,-2 0 2-16,1-1-2 0,0 1 4 0,0-1-1 0,1 1 0 0,-1-1-1 15,0 1 0-15,0 0 2 0,0 0 0 0,0 0 1 0,1-1-2 16,-1 1-2-16,-1-1 2 0,2 0 3 0,-2 1 1 0,1 0 0 0,-1-1-4 15,1 0-4-15,-1 0 1 0,1 1 1 0,-1 0 2 0,1-1 2 16,-1 0-2-16,0 1-1 0,1-1 4 0,-1 0-3 0,1 1 0 0,-1 0 0 16,1 0-3-16,-1-1 2 0,1 1 3 0,-1-1 0 0,0 1 1 0,1-1 1 15,-1 1-8-15,1 0 2 0,-1-1-1 0,1 1 1 0,-1 0 3 16,1-1-1-16,-1 1 0 0,1-1-1 0,0 1 3 0,-1 0 0 0,1 0-2 16,-1 0 2-16,1-1-3 0,-2 0-1 0,2 1 5 0,-1 0-1 0,0-1 0 15,1 1-2-15,-1 0-3 0,0 0 1 0,1 0 1 0,-1 0 4 16,1 0-4-16,-1-1 1 0,0 1-2 0,0 0-1 0,0 0 4 0,1 0-1 15,-1 0 2-15,1 0-3 0,-1 0 0 0,0 0-1 0,0 0 6 0,0-1 0 16,1 1-1-16,-1 0-1 0,-1 0-4 0,2 0 1 0,0 0 1 0,-2 0 1 0,2-1-1 0,-1 1 0 0,0 0-2 16,0 0 3-16,0 0-1 0,1-1 1 0,-1 1-1 0,0 0-1 0,0 0 0 15,0 0 1-15,0 0 4 0,1 0-2 0,-1 0 1 0,-1-1-5 0,2 1 1 16,-1 0-3-16,0 0 2 0,0 0 4 0,0-1-3 0,0 1 0 16,0 0 0-16,1 0 0 0,-2-1 0 0,2 1 2 0,-1 0-1 0,-1 0 3 15,1 0-4-15,-1 0 5 0,1 1-3 0,0-1 1 0,-1 0 3 0,0 0-8 16,1 0 2-16,-1 0-2 0,1 1 1 0,0-1 3 0,-1 0 0 15,0 0-2-15,1 0 2 0,0 0-1 0,0 1 0 0,0-2 2 0,0 1-3 16,0 0 0-16,0 0-1 0,0 0 5 0,0 0-4 0,0 0 5 16,1-1-1-16,-1 1-6 0,0 0 0 0,1 0 1 0,-1 0-1 0,-1-1 3 15,2 1 3-15,-1 0-3 0,-1 0 1 0,1 0-4 0,0 0 3 0,0 1-2 16,-1-1 3-16,1 0 0 0,0 0-4 0,0-1 8 0,-1 1-5 16,1 0 3-16,0 0 1 0,0 0-8 0,0 0 2 0,-1 0-1 0,1 0 0 15,-1 0 5-15,1 0-3 0,0 0-1 0,-1 0 4 0,0 0-3 0,0 0 0 16,1 0 0-16,-1 0 1 0,1 0-1 0,-1 0 3 0,1 0 0 15,-1 0-1-15,0 1 1 0,1-1-3 0,0 0-2 0,0 1-1 0,-1-1 4 16,0 1-4-16,1-1 4 0,0 0 1 0,-1 1-3 0,0 0 4 16,1 0-3-16,-1 0 0 0,1-1 0 0,-1 1 3 0,0 0-3 0,0 0 5 15,1 0-1-15,-1-1-1 0,0 1 0 0,0 0-2 0,1-1-4 0,-1 1 3 16,1 0-2-16,-1 0 1 0,0-1 4 0,0 1-2 0,0 0 2 16,0 1-5-16,0-2 6 0,0 1-6 0,0 0 4 0,0 0 2 0,0 0-6 15,0 0 4-15,0 0-1 0,0-1-1 0,0 1 0 0,0 0 1 0,0 0-4 16,0 0 4-16,0 1 0 0,0-1 1 0,0 1 0 0,0 0-2 0,-1 0 0 15,1 0-1-15,-1 0 3 0,1 1-2 0,0-1 5 0,0 0-4 16,-1 0 2-16,1 1-2 0,0-1 2 0,0 0-1 0,0 1-1 0,-1-2 0 16,1 1-3-16,0 2 2 0,0-2-1 0,0 0 0 0,0 0 2 0,0 1 1 15,0 0-1-15,0-1 1 0,0 1-1 0,0 0 0 0,0 0-1 16,0 0 1-16,0 0 0 0,0 0-1 0,0 0 5 0,-1 0-4 0,1 0 3 16,0 0-3-16,0 0-2 0,0 1 0 0,-1-1 2 0,1 0-2 0,0 1-1 15,0 0 5-15,0-1-3 0,-1 0 3 0,1 0-2 0,0 1-1 16,0-1 1-16,0 1 0 0,1 0 2 0,-1 0 0 0,1-1 1 0,0 0-2 15,-1 1-4-15,1-2 1 0,-1 2-2 0,0-1 3 0,0 0 3 16,1 0-2-16,-1-1 0 0,1 2 0 0,0-1 0 0,-1 0-2 0,0 0 2 16,1 0-1-16,0 0-2 0,-1 1 4 0,1-1 1 0,-1 0 1 0,0 1 2 15,0 0 0-15,0-1-8 0,0 1 2 0,1 0-2 0,-1-1-2 16,0 0 7-16,0 1-4 0,0-1 2 0,0 1 2 0,0-1 0 0,-1 0-2 31,1 1 1-31,0-2-2 0,0 1 0 0,1 0 3 0,-1 0 1 0,0 0-3 16,0 0 3-16,0 1-2 0,0-1-7 0,1 1 6 0,-1-1-3 15,0 0 0-15,0 1 7 0,1 0-5 0,-1-1 0 0,0 1 2 0,0 0-1 16,0 0 0-16,0 0 3 0,0 0-5 0,0 0 0 0,0 1 3 0,0-1-1 16,0 1 2-16,0 0 0 0,0 0-3 0,-1-1-3 0,1 0 4 15,0 1-1-15,0-1 3 0,0 0-1 0,0 0 0 0,0 0-4 0,-1 0 3 16,1 0 1-16,0-1-2 0,0 1-1 0,0-1 1 0,0 1 1 0,0-1 1 16,-1 1 4-16,1-1-3 0,0 1 2 0,0 0-6 0,0 0-2 15,0 0 3-15,0 1 0 0,-1-1 1 0,1 1 1 0,0 0-1 0,-1 0-3 16,1-1 5-16,0 2-3 0,0-2 1 0,0 2 2 0,-1 0-2 15,1-1-1-15,0 1 2 0,-1 0 2 0,0-1-2 0,1 1 2 0,0-1-5 16,-1 2 2-16,1-2-3 0,0 0 2 0,0 1 1 0,-1-1-1 16,1 0 3-16,0-1-1 0,-1 1-1 0,1-1 0 0,-1 1 1 0,1 0-3 15,-1 0 7-15,1 0-5 0,0-1 2 0,0 0 2 0,0 0-4 0,0 0 3 16,0 0-5-16,-1 1 0 0,1-1-1 0,0 2 3 0,0-2 2 16,-1 2 0-16,1-1 0 0,0 0-3 0,-1 1 0 0,1 1 1 0,0-2 1 15,0 1 0-15,0-1-1 0,0 1 0 0,0-1 0 0,0 0 2 0,-1 0 3 16,1 0-5-16,0 2 1 0,0-2-6 0,1 0-1 0,-1 1 7 0,0 0-2 0,0-2 4 0,0 2-4 0,0-2 2 0,0 1-3 15,0-1 3-15,0 2 1 0,0-2-1 0,0 1 0 0,1 0 0 16,-1 0 0-16,0 0-1 0,0 0 2 0,1 0-3 0,-1 0 0 0,0-1-2 16,0 1 1-16,0 0 3 0,0-1 1 0,0 1-3 0,0-1 2 0,0 1-4 15,0 0 0-15,0 0 5 0,0 0-3 0,1 0 3 0,-1-1-1 16,0 1 2-16,0 0-3 0,1-1 1 0,-1 1 2 0,0-1-4 0,0 1 2 16,0 0-4-16,1-1 3 0,-1 1-2 0,0-1 0 0,0 0 3 0,0 0-1 15,0 1 0-15,0-1-1 0,0 1 1 0,0-1-1 0,0 1 1 16,0-1 0-16,0 1 1 0,0 0 0 0,0 0 2 0,0 0-7 0,0-1 4 15,0 2-3-15,0-2 2 0,0 1 4 0,0-1-5 0,-1 0 5 16,1 1-4-16,-1 0 2 0,1 0-1 0,0 0-3 0,-1 0 1 0,1 0 6 16,0 0-4-16,-1 0 2 0,1 0 0 0,-1 1-1 0,1-2 1 15,0 2-3-15,0-2 1 0,0 2-1 0,-1-1 1 0,1 0-1 0,-1 1 0 16,1-1-1-16,0 0 2 0,-1 1 0 0,1-2 0 0,-1 2-1 0,1-2-1 16,-1 1 3-16,1 0 1 0,-1 0 2 0,1 1-4 0,-1-1 1 15,0 1-1-15,0 0-2 0,1 0 4 0,-1-1-4 0,1 1 1 0,0 0-2 16,-1 0 1-16,0-1 3 0,0 0 2 0,1 0-2 0,-2 0-1 0,1 1 0 15,1 0-2-15,-2 0 2 0,1 0 1 0,1 1 2 0,-1-2 0 0,0 1-2 16,1 0 0-16,-1-1-1 0,0 1-4 0,1 0 3 0,-1-1-1 16,1 1 0-16,-1-1 2 0,0 1-1 0,1-1 3 0,0 1-2 0,0-2 1 15,0 1-2-15,0 0-1 0,0 0 0 0,-1 0 5 0,1 0-2 16,0 0 2-16,-1 0 0 16,1-1-4-16,0 1 1 0,-1 0 2 0,1 0-1 0,0-1-1 0,0 0 3 0,0 1-6 15,0-1 3-15,0 0 2 0,0 1-4 0,0-1 4 0,0 0-4 0,0 1-1 16,0-2 2-16,0 1 3 0,0 0 0 0,0 0 3 0,0 0-3 15,0 0-4-15,0 0 1 0,1 0 1 0,-1 0-2 0,1 0 4 0,-1-1-3 16,0 1-6-16,0 0 6 0,-1 0-1 0,2 0 3 0,-2 0 1 0,1 0-2 16,0 0-2-16,0 0-1 0,0 0 6 0,0-1-2 0,0 1 3 0,1 0-1 15,-1 0-4-15,0 1-3 0,0-2 3 0,0 2 0 0,0 0 2 16,0-2 0-16,0 2-4 0,0 0 1 0,0-2 3 0,-1 2 0 0,1 0 1 16,0-2-2-16,0 2-3 0,-1 0 3 0,1-2 1 0,0 2 3 15,-1-1-1-15,1 0-2 0,0 1-1 0,-1 0-7 0,1 1 6 0,0-2-2 16,0 1 0-16,0-1 5 0,0 1-2 0,0 0-1 0,0 0 3 0,0 0-2 15,-1 1-2-15,2-1 4 0,-1 0-4 0,0 2 1 0,1-2 4 16,0 1-1-16,-1-1-2 0,0 1 6 0,1-1-11 0,0 0 4 0,-1 1 0 16,0-1-6-16,1 0 7 0,-1 0-4 0,0 0 4 0,0 0-3 0,0 0 5 15,0 1 2-15,0-2-5 0,0 2 1 0,0-1-2 0,0 0-2 0,0 0 8 16,1 0 1-16,-1 1-5 0,1 0 1 0,0-1-5 0,0 1-2 16,0-1 4-16,0 0 3 0,0 1-3 0,0-1 4 0,0 0-5 0,0 1 0 15,-1-2 6-15,1 2-5 0,0-2 5 0,0 2-3 0,-1 0 0 16,1-1-3-16,-1 0 6 0,1 0-1 0,-1 0-2 0,0 0 1 0,1 0-5 15,-1 1 1-15,0-2-1 0,0 1 5 0,0 0-3 0,0 0 2 0,0-1-1 16,0 1-1-16,0-1 6 0,0 0-4 0,0 0-2 0,0 0 2 16,0 0-2-16,0 0 1 0,0 0 6 0,1 1-3 0,-1-1 0 0,0 1-4 15,1 0 0-15,-1-1-4 0,0 0 4 0,0 1 3 0,1-2-2 0,-1 2 2 16,1 0-3-16,-1-1 2 16,0 1-1-16,0-1 1 0,0-1 1 0,1 2-2 0,-1-1 1 0,0 0 0 15,0 0 0-15,1 1 4 0,-1-1-5 0,0 1 0 0,1 0 2 0,-1-1-7 16,0 1 7-16,0-1-2 0,1 0-1 0,-1 0 2 0,0 0-1 15,0-1-4-15,0 1 2 0,1-1 4 0,0 1-3 0,-1-1 4 0,0 2-3 16,1-1 1-16,-1 0 2 0,0 2 2 0,1-2-4 0,-1 2-1 0,1-1-2 16,-1 0 1-16,0-1 2 0,1 1-1 0,-1 0 3 0,1 1-4 15,-1-2 3-15,-1 1-4 0,1 0 1 0,0 0 5 0,-1 0-3 0,1 0 0 16,0 0 0-16,0 0 0 0,-1-1 1 0,1 1 4 0,0-1-7 0,0 1 1 16,0-1-1-16,0 1-2 0,1-1 4 0,-1 0-1 0,0 0 0 0,0 0 1 15,0 1-1-15,1-1 0 0,0 0 0 0,0 0-2 0,0 1 3 16,-1-1-4-16,0 0 5 0,0 1-1 0,1-2-1 0,-1 2 5 0,0 0-5 15,1-1-1-15,-1 1-1 0,0-1 0 0,0 0-1 0,-1 1 5 16,1-1-2-16,0 1 1 0,0 0 1 0,0-1-3 0,0 1 1 0,0-1 1 16,0 0 0-16,0 1 1 0,0-1 2 0,0 1-4 0,0-1 3 15,0 1-1-15,0 0-2 0,0-1-2 0,0 1 1 0,0-1-2 0,1 0 1 16,-1 1 4-16,0-1-3 0,0 1 3 0,0 0-2 0,0-1 3 16,1 1-3-16,-1-1 2 0,0 1-1 0,0 0-1 0,0-2 4 0,0 2-3 15,1-1 0-15,-1 1-1 0,1 0 2 0,-1-1-4 0,1 1 3 0,-1-1-4 16,0 2 1-16,1-1 2 0,-1 0 0 0,1 0 2 0,0 1-4 0,0-2 2 15,1 1-1-15,-1-1 2 0,-1 1-2 0,1-1 0 0,0 0 1 16,-1 1 2-16,1-1 0 0,-1 1-2 0,0 0 1 0,1-1-3 0,0 0 1 16,-1 1 2-16,1-2-2 0,-1 2 1 0,0-1 3 0,1 0-2 0,-1 0 1 15,1-1 0-15,0 1-2 0,-1-1 0 0,0 0-1 0,0 1 3 16,1 0 1-16,-1-1 2 0,1 1-2 0,0-1-3 0,-1 0 0 0,1 0-3 16,-1 1 1-16,0-1 3 0,0 0-1 0,0 0-1 0,0 0 6 0,-1 0-3 15,1-1-1-15,-1 1 0 0,0-1-1 0,1 0 0 0,0 0 2 16,-1 0 4-16,1 0-4 0,0-1 2 0,0 1-3 0,0-1-2 0,0 0 1 15,-1 0 1-15,1 0-2 0,0-1 2 0,0 0-1 0,0 0 1 16,0 1 2-16,0-1-1 0,0 1-1 0,0 0-1 0,0-1 1 0,0 1-3 16,0-1 5-16,0 1 2 0,0 0-3 0,0 0 4 0,0 0-2 0,0 0-7 15,-1-1 3-15,1 1 0 0,0 0-3 0,0 0 6 0,0 0-3 16,0 0 0-16,0 0 3 0,0 0 2 0,0-1-3 0,0 0 2 0,-1 1-1 16,1-1-2-16,0 1 4 0,0-1 1 0,0 0-3 0,0 1-1 15,0-1 3-15,-1 1-8 0,1 0 5 0,-1 0 1 0,0-1-4 0,1 1 5 16,-1 0-4-16,1 1 0 0,-1-1 2 0,1 1 1 0,-1-1-1 0,1 0 2 15,-1 0-3-15,0-1 1 0,0 2-1 0,0-1 3 0,0 0 0 16,0 0 0-16,0 1-1 0,0-2-5 0,0 1 5 0,0 0-2 0,0 0 4 16,0-1-4-16,0 1 3 0,1 0-2 0,-2-1 0 0,0 1 6 0,2-1-5 15,-2 0 3-15,1 0-3 0,0-1-3 0,-1 1 5 0,2-1 2 16,-2 0 0-16,1 1 0 0,-1 0-6 0,0-2 0 0,0 1-1 0,1 1 2 16,-2-1 4-16,1 0-3 0,0 1 2 0,-1-2-4 0,1 2 0 0,-1-1 0 15,1 0 2-15,0 1-1 0,-2 0 0 0,3-1 1 0,-2 1-2 16,1-1 7-16,-1 1-5 0,-1-1 2 0,1 0-3 0,0 1-3 0,0-1 2 15,-1-1 1-15,0 2 2 0,-1 0 1 0,1 0 0 0,1-1-5 16,-1 1 2-16,-1-1 3 0,1 1-2 0,0-1 0 0,-2 0 1 0,2 1-5 16,-1 0 7-16,0 0-2 0,0 0 2 0,0 0-4 0,0 0-1 0,0-1-2 15,0 1-1-15,0-1 6 0,0 1-2 0,-1 0 1 0,0 0 0 16,1-1-1-16,0 1-1 0,0 0 5 0,0 0-2 0,-1 0 0 0,1-1 2 16,0 0-3-16,-1 1 2 0,1-1 0 0,-1 1 3 0,1 0-4 15,0-1-1-15,-1 1-2 0,1-2 0 0,0 2 3 0,0-1-2 0,0-1 1 16,-1 1-3-16,1-1 4 0,-1 1-6 0,1 0 8 0,-2-1-2 0,1 1-4 15,-1 0 3-15,1 0 0 0,1 0 0 0,0 0 5 0,-1 0-2 16,1 0-6-16,0 1 0 0,0 0-4 0,0-1 3 0,1 0 4 0,-2 0 0 16,2 1 0-16,-1-1-1 0,1 0 0 0,-1 0-2 0,1 0 3 0,-1 1 0 15,1-1 0-15,0 0-6 0,0 1 8 0,-1 0-4 0,0-1 2 0,-1 0 5 0,2 1-11 0,-2-1 3 0,1 1-3 0,0 0 0 0,-1-1 3 16,1 1 4-16,0 0-5 0,-1 0 3 0,2 0-3 0,-1 0 1 16,1 0 3-16,-1 0 0 0,0 0-2 0,-1 0 1 0,2 1-1 0,-2-2-1 15,1 2 5-15,0 0-3 0,0 0 0 0,0 0-4 0,0-1 2 0,0 0 1 16,0 1-2-1,1 0 6-15,0-1-6 0,0 1 0 0,-1-1 2 0,1 0-3 0,1 0 2 0,-2 0 2 0,0 0-4 0,2 0 3 16,-2 0 1 0,0 0 1-16,2 0 3 0,-1 1-3 0,-1 0-2 0,1 0-4 0,-1 0 2 0,1 0 0 0,0 0 1 15,-1 0 2-15,0 1-1 0,0-1 1 0,1 1-2 0,-1-1 0 16,1 2-2-16,0-2 5 0,-1 1-2 0,0 0 1 0,2 0 2 0,-2-2-1 16,0 2-2-16,2-1 1 0,-2 1-1 15,0-1-3-15,1 1 2 0,1-1-1 0,-1 1 0 0,0 0-1 0,1 0 0 16,0-1 0-16,-1 0 0 0,1 1 1 0,0-2-1 0,-1 2 3 0,1-1-1 0,-1 1 3 0,1 0-2 0,-1-1 2 0,1 0-4 15,-1 0 0-15,1 1-1 0,-1-1-2 0,0 1 4 0,1-1-2 0,0 1 2 16,0-1 1-16,-1 0 1 0,1 1-4 0,-1-1 3 0,1 1-2 0,0-1 0 16,0-1 3-16,1 2 2 0,-1-1 0 0,0-1 1 0,0 2-2 15,0-2-4-15,0 1 1 0,0 0-4 0,-1-1 5 0,1 1-3 0,0 0 4 16,0 0-1-16,0-1-1 0,1 0 4 0,-1 0-6 0,0 0 4 16,1 1-4-16,-1-1 2 0,1 1 1 0,-1-1 1 0,1 1 0 0,1-1-1 15,-2 0 2-15,2 0-2 0,-1 0 1 0,1 0 0 0,0 0-3 0,-1 0 2 16,1 0 0-16,-1 0-1 0,1 0 2 0,-1 0 0 0,1 0 1 15,-1 0-5-15,1 0 4 0,0 0-1 0,0-1-4 0,0 1 7 0,1-1-2 16,-1 0 1-16,-1 1 2 0,2-1-5 0,-1-1-3 0,-1 2 3 0,2-2-1 16,-1 1 2-16,0 0 2 0,0 1-4 0,1-2 0 0,-1 1 1 15,1 1 2-15,-1-1 1 0,0 0-1 0,1 0 0 0,-1 1-1 0,1 0 2 16,-2-1 1-16,2 1-2 0,-1 0 3 0,1 0-4 0,-1-1-3 16,0 0 3-16,0 1-6 0,1 0 4 0,-1 0 2 0,0 0-3 0,0 0 4 15,0 0 0-15,1-1-3 0,0 0 3 0,-1 0-2 0,0 1-1 0,0-1 2 16,1 0 1-16,0 0 3 0,-2 0-1 0,2 1 4 0,-1-1-11 15,1-1 2-15,-1 2-1 0,0-2-2 0,0 1 5 0,1 0-2 0,0-1 2 16,-1 1-1-16,1 0 3 0,-1-1 2 0,1 1-4 0,0-1 0 0,-1 0-2 16,0 0 0-16,1-1 6 0,-1 1-1 0,0 0-2 0,1 0 1 15,-1 0-5-15,1 1 1 0,0-2 2 0,-1 1 2 0,1-1-3 0,-1 1 2 16,1-1 0-16,-1 0-1 0,1 0 0 0,0 0 0 0,-1 1 0 0,0-1-3 16,0 0 4-16,1 0-1 0,-1 1 6 0,1 0-1 0,-1 0-4 15,0-2-2-15,0 2-4 0,1-1 3 0,-1 1 2 0,1 0 0 0,-1-2 1 16,0 2 0-16,1 0-2 0,0-1 2 0,-1 1 0 0,0-1 0 0,0 0 0 15,1 0 0-15,0 1-1 0,0-1 2 0,0 0 2 0,-1 0-2 16,1 0 2-16,-1 0-9 0,1-1 4 0,0 0-2 0,0-1 0 0,0 1 8 16,0 1-6-16,-1-1 2 0,1 0 0 0,-1 0 0 0,1 0 1 0,-1 0 1 15,1 1-4-15,-1-1 3 0,1 0-4 0,-1 1 4 0,1-1 1 16,0 1 0-16,-1 0 0 0,0 0-4 0,1-1-1 0,-1 1-2 0,1-1 4 16,0 1 1-16,0-1 3 0,0 1-4 0,-1-1 3 0,1 0-3 0,-1 1-3 15,1 0 7-15,0 0-5 0,0-1 2 0,0 0 0 0,-1 0 2 16,1 1 1-16,0-1 1 0,0 1-3 0,0-1-6 0,0 1 3 0,1-1-1 15,-1 1 4-15,0-2 1 0,0 1-2 0,0-1 0 0,0 0 2 0,1 1-4 16,-1 0 3-16,0-1-3 0,0 1 0 0,0 0 2 0,0 0 1 16,0 1-1-16,0-1-4 0,0 1 4 0,0 0-2 0,0 0 3 0,0 0 1 15,0 1-3-15,0-1-2 0,-1 1 5 0,1-1-1 0,0 0 0 16,0 1-1-16,1-1-5 0,-1 0 2 0,0 0 3 0,1 0 2 0,-1 0-5 16,0 0 3-16,0 1-3 0,0-1 1 0,0 0 6 0,0 0-7 0,0-1 2 15,0 0-2-15,0 1 2 0,0 0 0 0,0-1 2 0,0 2-3 16,0-2 2-16,0 1 0 0,0-1-1 0,1 1 0 0,-1 0-2 0,0 0 0 15,0 0 0-15,1 0 3 0,-1 1-2 0,0-1 1 0,0 0 2 16,0 1-2-16,0 0-1 0,0-1 2 0,1 1-2 0,-2-1-1 0,1 1 6 16,0-1-1-16,0 0-1 0,1 1-1 0,-1-1 2 0,0-1-7 0,0 1 4 15,0 0-1-15,0 0-2 0,0 0 4 0,0 0-3 0,0 0 1 16,0 0 1-16,0-1 2 0,0 1-1 0,0 0 0 0,0 0-1 0,0 0-1 16,0-1 2-16,0 1 2 0,0 0 0 0,0-1 1 0,0 0-1 0,0 0-7 15,0 0 2-15,0 1-3 0,0-1 5 0,0 1-1 0,0 0 2 16,0 0-2-16,0-1 2 0,0 1 2 0,0 0-5 0,0 0 5 0,0-1-5 15,1 1 1-15,-1 0 1 0,0 0 4 0,0-1-4 0,0 1 3 0,0 0 1 32,0 0-4-32,0-1 3 0,0 1-2 0,0 0 0 0,0 0-2 0,0 0 3 0,0 1-4 0,0-1 3 15,0 1 1-15,-1-1-2 0,1 0 1 0,0 0 0 0,0 0 0 0,0 0-2 16,-1-1 5-16,1 1-2 0,0-1 0 0,0-1-2 0,1 1-1 16,-1 0-1-16,0-1 1 0,0 1 1 0,0 0 0 0,0-1-1 0,0 0 1 15,0 1 0-15,0-1 1 0,0 1 1 0,0-1-3 0,0 0 2 0,0 2-5 16,0-2 3-16,0 0 2 0,0 1 1 0,0 0 3 0,0 0-4 15,0 0-1-15,0 1-2 0,0-1 2 0,0 1-1 0,1-1 2 0,-1 0-1 16,1 0 0-16,0 0 1 0,-1 1 0 0,0-1 1 0,0 0-1 0,0 0 2 16,0 0-3-16,1 0 2 0,-1 0 1 0,1-1 1 0,-1 0-2 15,1 0-1-15,0 0-3 0,-1 1-2 0,0-1 3 0,1 0 0 0,-1 1 4 16,1-1-6-16,-1 0 5 0,1 2-4 16,-1-2 4-16,0 1 1 0,0 0-3 0,0 0 0 0,0 0-1 0,0 0 3 15,-1 0 1-15,0 1 3 0,1-1-8 0,0 1 2 0,-1-1-3 16,1 1-1-16,0-2 6 0,0 1-2 0,-1 0 0 0,1 0 1 0,0-1 0 15,-1 1-5-15,1-1 6 0,-1 1-2 0,0-1 1 0,1 0 0 0,0 1-2 16,-1-2 2-16,1 2-3 0,-1-2 9 0,1 2-5 0,0-2-2 16,0 1 0-16,-1 0-4 0,1-1 4 0,0 1 1 0,0 0 0 0,-1-1-1 15,1 2-1-15,-1-1 0 0,1 1 0 0,-1 0 2 0,1-1 0 0,0 1 0 16,-1 1 1-16,1-1-1 0,-1 0 0 0,1 1 0 0,-1-1-1 0,1 0-2 16,0 1 1-16,0-1 2 0,0 1-4 0,0-1 6 0,0 1-4 15,0 0 0-15,0-1 1 0,0 1 2 0,0-1-3 0,-1-1 2 0,1 1-1 16,0 1-2-16,0-2 5 0,0 2-1 0,-1-1-5 0,1 0 7 0,0 0-5 15,-1 1-1-15,0 0 6 0,1-1-9 0,-1 1 6 0,0 0 0 16,0 0-2-16,1 0 3 0,0-1-4 0,-1 1 4 0,0 0-2 16,0-1 3-16,1 0 0 0,0 1-2 0,0 0 1 0,-1-1 2 0,1 1-3 15,-1-1 2-15,0 0-1 0,1 0-7 0,0 1 5 0,0-1-3 0,-1 0 0 16,1 0 6-16,-1 0-1 0,1 0-4 0,-1 1 6 0,1-1-5 16,-1-1-2-16,1 1 6 0,0 0-4 0,0-1 4 0,0 1-1 0,0 1 1 15,-1-1-4-15,1 1 1 0,0-1 1 0,-1 2-3 0,1-1 2 0,-1 0 1 16,1 0 0-16,0 1 0 0,0-1 5 0,0 1-6 0,0-1 1 0,0 1-1 0,-1-1-2 0,1 1 1 15,0 0 3-15,0-1-2 0,0 1 2 0,1-2 1 0,-1 2-5 0,0-1 2 16,0-1 0-16,0 2 0 0,0-1-2 0,0 0 3 0,1 0-4 16,-1 0 2-16,0 1 4 0,0-1-4 0,0 0 4 0,1 0-4 0,-1 1 0 15,0 0-1-15,0-1 2 0,0 1 2 0,0 0 2 0,1-1 0 16,-1 1-3-16,-1 0-3 0,1 0 0 0,0 0-1 0,0 0 1 0,1-1 4 16,-1 1-2-16,0 0 1 0,0 0-1 0,0-1 1 0,0 1-3 0,0 0 3 15,0-1-1-15,0 1-1 0,0-1 3 0,0 1-1 0,0-1 2 16,0 0-2-16,0 1-2 0,0-1 0 0,0 0-3 0,0 0 2 0,0 0 2 15,0 0-2-15,0 0 1 0,-1-1 0 0,1 0 0 0,0 0 4 0,-1 1-4 16,1-1 1-16,0 1-2 0,0 0 1 0,0-1 3 0,0 1 1 16,0-1 2-16,1 0-1 0,-1 0-6 0,-1 0-2 0,1 0 3 0,0 1-2 15,1 0 6-15,0-1-4 0,-1 0 0 0,0 0 1 0,0 0-1 0,0 0 3 16,1 0-2-16,0 0-1 0,0 0 1 0,-1 0-1 0,1 0 1 16,-1-1 4-16,1 1-1 0,0-1 0 0,-1 0-4 0,0 0-1 0,1 0 1 15,-1-1 1-15,0 2 2 0,0-1-4 0,1 1 3 0,0 0-5 16,-1-1 5-16,1 1 3 0,-1 1-3 0,1-1 1 0,0 1-5 0,0 0 2 15,-1 0 2-15,0 0 2 0,0-1 1 0,1 1-2 0,-1 0-6 0,1 0 1 16,-1-1 2-16,1 1 1 0,0 0 0 0,-1 0 1 0,0 0-1 16,0 0-3-16,0 1 2 0,0-1 3 0,0 1-3 0,0-2 2 0,0 2 2 15,1-1-7-15,-1 1 6 0,0-1 2 0,0 0-4 0,1 0 4 0,-1 0-8 16,0 0 1-16,0-1 2 0,0 2-1 0,1-1 2 0,-1 0 1 16,-1 1-3-16,1-1 2 0,0 0 1 0,0 0-1 0,0 1 0 0,0-1-1 15,0 1 1-15,0-1-2 0,0 0 7 0,0 0-3 0,-1 0 2 16,1 1-3-16,0-1-2 0,0 1-2 0,0-2-1 0,0 2 4 0,-1-1-2 15,1 0 2-15,0 0 1 0,0 0-1 0,0 0 2 0,0-1 0 0,-1 0-3 16,1 1 3-16,0-1-4 0,0 1 1 0,-1-1 4 0,1 0 1 16,0-1 0-16,0 1-7 0,0 0 2 0,0 0-7 0,-1-1 3 0,1 2 7 15,-1 0-6-15,1 0 3 0,0-1 0 0,0 0 1 0,0 0 1 0,-1 0 2 16,0 0-3-16,1 1 1 0,-1-1-2 0,0 0 1 0,0 0 0 0,0 0 4 16,1 0 0-16,-1 1-5 0,0-1 1 0,0-1-4 0,0 1 0 15,-1-1 5-15,1 0-1 0,0 2 0 0,0-1 4 0,0-1-7 0,0 1 2 16,0 1 4-16,1-2-6 0,-1 1 7 0,1 0-4 0,0 0 1 0,0 0 1 15,0-1 1-15,0 1-1 0,0-1-4 0,0 1 0 0,0-1-2 16,0 0 1-16,0 1 3 0,0 0 0 0,0-1 0 0,0 2 2 0,0-2-1 16,0 2-2-16,0-2-1 0,0 1 5 0,0 1-6 0,-1 0 6 15,1-1 0-15,-1 0-3 0,1 1 5 0,-1 0-7 0,1-1 1 0,0 1 0 16,-1 0 0-16,0 0-2 0,0 0 3 0,0 0-1 0,1 0 2 16,0 0 1-16,0 0-2 0,-1 0 1 0,0 0-3 0,1 0 2 0,-1-1 1 15,1 1-1-15,0-1 1 0,0 1 0 0,0-2 0 0,0 1 0 0,0 0-2 16,0 0-1-16,0 0 1 0,0 0-3 0,0 0 7 0,-1 0-3 15,1 0 2-15,0 0-2 0,-1 0-1 0,1 0-1 0,-1 1 2 0,1 0 2 16,0-1-3-16,0-1 4 0,-1 1-3 0,1 0 2 0,0 0 1 0,-1-1-4 16,1 1 1-16,1 0-3 0,-1-1 1 0,0 0 1 0,1 0-1 15,-1-1 1-15,0 0 2 0,1-1-2 0,0 0 2 0,0 0-2 0,-1 0 1 16,2 0 0-16,-1-1 1 16,-1 1 3-16,2 0 0 0,-1-1 0 0,-1 0-3 0,1 1-2 0,-1 0-2 15,0-1 0-15,1 1 1 0,0 0 1 0,0 0-1 0,-1 1 2 16,0 0 0-16,0 0-2 0,0 1 3 0,0-1-2 0,0 0 1 0,0 1 2 15,0 0-3-15,0-1 5 0,1 2 1 0,-1-2-6 0,0 2 1 0,1-1-4 16,-1 0 1-16,0 0 2 0,1 0-1 0,-1 0 1 0,0 0-2 16,1 0 4-16,1-1 0 0,-2 0-1 0,2 0 0 0,0 0-1 0,-1 0 0 15,1 0 2-15,-1 0 0 0,1 1 1 0,-1 0 0 0,1 0-6 0,0 0 5 16,0 1-3-16,-1 0 0 0,1 0 0 0,0 0-1 0,0 2 0 0,-1 0-1 16,0-1 2-16,0 1-1 0,1 1 3 0,-1-2-6 0,2 2 6 15,-2-1-4-15,1 0 0 0,0 0 3 0,0 0 1 0,1 1-1 0,-1-1 1 0,0 1-1 16,0-1-5-16,1 1 5 0,0 1-2 0,0 0 3 0,-1-1-3 0,1 1-2 15,0 0 1-15,-1 0 1 0,0 0 1 0,0 0 3 0,1 1-4 16,0-1 1-16,-1 1 2 0,1 0-1 0,-1 0 3 0,1 0-4 0,-1 1 3 16,0 1-8-16,-1 1 1 0,0 2 6 0,-1 0-6 0,0 2 6 0,-2 3-2 15,1 3-1-15,-2 3 1 0,0 2 1 0,0 4 1 0,0 3 0 16,0 3-3-16,1 1 0 0,0 2 0 0,2 3 3 0,0 1-2 0,0 1 1 16,2 5-1-16,0 2-5 0,2 3 5 0,0 1-2 0,0-2 1 15,1 0 2-15,0-1 1 0,-1-3 0 0,0-3 2 0,0 0 3 0,0-2-2 16,-2-2 3-16,0-2-3 0,1-1 0 0,-3-1-1 0,2-3 4 0,-1-1 2 15,-1-2 0-15,0-2-1 0,0-1-5 0,-1-2 0 0,1-4 2 16,-1-1 2-16,0-3-2 0,1-3 1 0,1-2-5 0,-1-1-3 0,2-3 4 16,-1-1-2-16,1-2 1 0,2-2 0 0,-2-1 0 0,1-1-2 0,1-4 5 15,0-1 1-15,-1-4 0 0,2-2-3 0,-2-2-3 0,0-2 0 16,0-2-1-16,0 0 3 0,-1-2-1 0,0-2 2 0,-1-2-2 0,0-2 0 16,-1-1 2-16,-1-2 4 0,0-3-4 0,-1-1 0 0,2-4-3 15,-2-2-3-15,1-3 8 0,1-1 0 0,0-1 2 0,1-1-9 0,1 0 2 16,-1-1-5-16,2 0 4 0,0 4 4 0,0 1-4 0,2 3 0 0,0 3-2 15,0 3 1-15,0 2 1 0,1 3 1 0,0 2-3 0,-1 3 2 16,1 5-3-16,0 1 5 0,-2 5 2 0,0 1 1 0,0 3-3 0,-2 2-3 16,0 2-3-16,1 2-3 0,-3 1 6 0,1 3-2 0,0 0 3 0,-2 1-4 15,0 2 2-15,1 2-1 0,-1 2 1 0,0 3 4 0,0 3-3 16,0 2 1-16,-1 2 1 0,2 3 2 0,-1 1 1 0,0 4 0 0,1 4-1 16,0 0-1-16,1 5-3 0,0 1 1 0,0 3 0 0,1 3 2 0,-1 2 1 15,1 3-2-15,0 0 3 0,0 3-6 0,-1-1 4 0,1-1 1 16,-2-2 3-16,2-2-1 0,-1-4 1 0,0-4 0 0,1-3-2 0,0-5 4 0,0-4-6 0,1-1 1 0,1-5 1 0,0 0 1 15,0-3 2-15,0-1 1 0,-1-3 0 0,0-2 1 0,0-2 0 16,-1-1 3-16,0-3-6 0,-2 0 6 0,2-3-1 0,0-1-4 0,-1-1 9 16,0-3-10-16,0-2 3 0,0-3 2 0,-1-3-6 0,1-2 0 15,0-2-1-15,0-2-2 16,0-4 0-16,0-2 4 0,0-3-4 0,2-4 1 0,-1-1-2 0,-1-4 1 0,2-1-1 0,0-3 3 0,1-4 2 16,-1 1-4-16,0-3 2 0,1 2-2 0,0-2 3 0,-1 3 1 0,1 1-1 15,0 2-6-15,0 0-2 0,-1 3-5 0,1 3 4 0,2 0 0 16,-1 4 0-16,0 4 1 0,1 4-4 0,-3 6 2 0,2 3-3 0,-3 5 4 15,1 2 0-15,-1 4-1 0,-1 2 2 0,0 2 0 0,1 1-1 0,-1 2 5 16,0 4 2-16,-1 2-7 0,1 2 6 0,-1 3-4 0,0 2 0 16,-1 2 6-16,0 4 1 0,0 3-3 0,0 3 4 0,-1 3-2 0,2 3 2 15,-1 2 4-15,0 2-3 0,1-1 3 0,-1 1-5 0,1 0 7 16,0-1-2-16,0 0 4 0,1-1 4 0,-2-2-8 0,1-4 0 0,0-1-5 16,0-4 1-16,1-3 2 0,-1-1 1 0,1-3-2 0,-1-1-3 0,1-3 0 15,-1-1 0-15,0-3 3 0,0 0 4 0,-1-3-2 0,0-1 0 0,0-1 2 16,1-1-6-16,-1-2 7 0,0-2-3 0,0 0-2 0,1-1-3 15,-2-3-1-15,1-1-1 0,0-2-2 0,-2-2 7 0,1-2-7 0,0-3 4 16,0-3-1-16,-1-2-2 0,1-3-2 0,0-1 6 0,-1-3 0 0,0-3-3 16,1-2 5-16,0-3-6 0,-1-2-1 0,1 1 1 0,0-2-1 15,0 1-3-15,-1 1 1 0,0 0-4 0,0 3 0 0,0 2 4 0,1 0-1 16,1 3 0-16,0 2 0 0,2 2-5 0,0 4 2 0,1 3 4 0,1 2-4 16,0 2 6-16,1 3-2 0,1 1 1 0,-2 2-2 0,2 2 1 15,-1 1-3-15,0 2-1 0,0 1 4 0,-1 2-2 0,0 3 2 16,0 2 2-16,-1 3 3 0,0 3-1 0,1 3 2 0,-1 3-3 0,-1 3 4 15,0 3 2-15,0 4 0 0,0 2 4 0,-1 2-3 0,0 2 1 0,0 1-3 16,-1 1 2-16,1 1-2 0,-1 1 1 0,1-1 1 0,-1 0 1 16,1-2 0-16,-1-3 0 0,0-2 4 0,0-3-4 0,1-1-1 0,0-3 1 15,-1-2-2-15,1-2 0 0,0-3 2 0,0-1-2 0,1-3 4 0,-1-2-2 32,0-2-6-32,1-2 5 0,-1-2-5 0,1 0-2 0,-1-3 3 0,1 0-1 15,-1-1-3-15,0-3 5 0,2 0-3 0,-1-2-2 0,0-1 2 0,2-4-3 16,-2-2 4-16,2-3-2 0,-1-3-2 0,2-3 1 0,-1-2-4 15,0-2 2-15,1-4-2 0,-1-2 1 0,1-2 3 0,0-2-1 0,0-2 5 16,-1-2-2-16,1-1-4 0,-1-1 6 0,2 1-1 0,-1 0 1 0,0 0 0 16,0 0-2-16,0 3-7 0,1 1 1 0,0 2 4 0,0 4-1 15,1 4 2-15,0 5-1 0,0 4-4 0,-1 3-2 0,1 3 5 0,-1 3-1 16,0 0 0-16,-2 4 1 0,1 1-2 0,-1 1 0 0,1 3 2 16,-2 0 0-16,2 4 1 0,-1 0 2 0,0 5-1 0,0 3 3 0,-1 3 2 15,1 3 2-15,0 1 1 0,-1 2 1 0,0 2-1 0,-1 1-2 0,1 0 6 16,0 3-5-16,-1-1 2 0,1-1-1 0,1 2-5 0,0-1 2 15,0-1 2-15,-1 0 0 0,0-1-2 0,1 1-3 0,-1 0 1 0,-1-1 1 16,2-2-1-16,-1-2 3 0,1-2-8 0,0 0 4 0,0-3-1 0,2 0 0 0,-1-1 3 0,0-2-3 16,1-1 2-16,0-3-1 0,1 0-1 0,-1-2 1 0,-1-2 1 0,1 0 1 15,-1-3-1-15,0 0 0 0,0-3 4 0,-1 1-3 0,0-2 2 16,0 0-1-16,1-2-4 0,-2-1 4 0,0-1-2 0,0-1 2 0,1-1 0 16,-2-2 2-16,2-1-5 0,-2-1 5 0,1-1-7 0,-1-1 3 0,0-2 5 15,0 1-4-15,0-2 3 0,1 0-4 0,-2 1 3 0,2-1-5 16,-1 0 3-16,0 0-2 0,1 0-3 0,-1 0 5 0,2-1-4 15,-1 3 2-15,2 1 0 0,-1 1 0 0,0 0 1 0,0 2 0 0,0 0-1 0,0 0 0 16,0 1-1-16,0 0 2 0,1 0-5 0,-1 1 7 0,0 0-1 16,-1 1-3-16,2 1 4 0,-1 0-4 0,-1 0 1 0,1 1-2 15,-1 0 3-15,1 2-4 0,0-2 3 0,-1 0 1 0,0 2 0 0,0-1 0 16,-1 1-4-16,2-1 4 0,-1 1-3 0,-1 0 2 0,1 0-2 0,0 0 4 16,0 0 0-16,-1 1-3 0,2 0 1 0,-2-1-1 0,1 0-5 0,0 1 3 15,-1 0 0-15,1-1-4 0,0 1 9 0,0 1-3 0,0-1 6 16,0 1-5-16,-1-1 2 0,1 1-3 0,-1-2-4 0,1 2 10 0,-1-2-7 15,1 2 4-15,-1-1 0 0,0 0-5 0,0-1 1 0,0 1 3 16,0-1-4-16,1 0 6 0,-2 0-3 0,1-1-3 0,0 1 3 0,0-1-1 16,-1-1 3-16,1 1-2 0,-1-1 3 0,1 0-4 0,0-1 1 0,-1-1 2 15,0 1 1-15,1 0 0 0,-1-1-4 0,0 0 1 0,0 1-4 16,0-1 4-16,0 1-2 0,0-1 5 0,-1 2-4 0,1 0 0 0,-1 0 2 16,0 2-1-16,1 0 2 0,-1 1-2 0,1 1 2 0,0 1-4 0,-1-1 2 15,0 1 1-15,0 0 1 0,0 0-2 0,-1 1 0 0,0 0-4 16,1 1 1-16,-2 1 2 0,1 0 2 0,0 1-1 0,-1 1-3 0,0 0 3 15,0 2-4-15,0 0 5 0,-1 2 0 0,1 1-3 0,0 1 1 16,0 0-3-16,0 2 2 0,0 2 1 0,-1 1 4 0,1 0-1 0,0 2-1 16,0 0-3-16,1 2-2 0,-1 0 0 0,0 2 2 0,1 0-1 0,0 1 0 15,0 1-5-15,1 1 0 0,-1 1 4 0,1 0-2 0,1 2 4 16,-2-1-6-16,1-1 2 0,0 1-2 0,-1 1 2 0,0-1 6 0,0-1-1 16,-1 0 1-16,2 0-1 0,-1-1 1 0,-1 0-1 0,1 0 3 0,-1-2 0 15,1 1-3-15,-1 0 0 0,0-2 1 0,-1-1 0 0,2-1 1 16,0 1 0-16,0-2 0 0,-1 0-1 0,-1-1-1 0,1-2 5 0,0-2-1 15,0-1 1-15,0-1-1 0,-1-1-1 0,1-2-3 0,0 1 2 16,-1-4 3-16,0 1-4 0,0-1 4 0,0-2 0 0,0-1 2 0,1 0 0 16,-1-3 3-16,-1 0-2 0,1-1-2 0,1-1-1 0,-1-3-3 0,0 0 3 15,0-3-1-15,1-1 0 0,0-3-4 0,1-1 1 0,-1-1-2 0,0-3 0 16,0-2 4-16,0-3-2 0,0-1 0 0,0-1 1 0,0-2 0 16,1 0-3-16,-1-2 4 0,0-1-4 0,0-3 3 0,1-1-2 0,0 0-2 15,0-3 3-15,1 0 0 0,1-2-2 0,0-1 1 0,0 1-3 16,1-2-3-16,1-1 2 0,1 1 3 0,0 1-2 0,1 2-1 0,0 2 4 15,1 1-6-15,0 3 1 0,1 1 5 0,-1 3-5 0,0 2 0 16,0 3-1-16,1 1 0 0,-1 3-1 0,0 3 6 0,-1 1-1 0,0 1 0 16,-1 1 0-16,0 1-2 0,0 2 2 0,-2 2 1 0,0 1 0 0,0 2-3 15,0 0 1-15,-1 3-2 0,-1 0 0 0,0 1 6 0,0 1 0 16,0 1-6-16,0 2 4 0,-2 2-3 0,1 3-3 0,-2 3 5 0,0 2-1 16,-1 2 0-16,0 3 0 0,0 0 1 0,0 2 1 0,0 1 4 0,0 1-1 15,1 3-1-15,-2 3-3 0,1 1-1 0,0 2 6 0,1 2-5 16,-2 3 6-16,1 2-2 0,-1 4-1 0,0 1 0 0,-1 3 1 0,0 2-3 15,-1 0 2-15,-1 3 2 0,0 0-1 0,-1 1 1 0,0 1 2 0,-1 1-3 16,1 1-4-16,0 0 4 0,0-1-8 0,-1-1 5 0,0-3-1 16,0 0 0-16,-1-3 9 0,0-3-2 0,1-2 5 0,-1-2 4 0,1 0-3 15,0-2-2-15,0 0 2 0,2-3-8 0,0-1-2 0,1-1 3 16,-1-3-2-16,1-1 2 0,2-1 2 16,0-2 0-16,1-2 1 0,1-1-2 0,0-2-1 0,2-3 0 0,0-1-1 0,0-2 0 15,1-2 0-15,1-1 2 0,0-2 1 0,0 0-1 0,0-3 2 16,1 0-4-16,0-3 3 0,0 1-3 0,0-3-1 0,0-1 1 0,0-1-1 15,1-2 1-15,0-1 0 0,-1-2-1 0,2-1 1 0,-1-1 0 16,0-2-2-16,0-1 3 0,0-1-1 0,-1-2 4 0,2 0-5 0,-2-1-1 16,1-1 1-16,-1-2-4 0,0 0 3 0,0-2 0 0,-1-1 0 15,0-1-2-15,0-2 5 0,0-1 0 0,1-1 0 0,-1-3 1 0,1-1 0 16,-1-3-2-16,0-2 2 0,1-2 3 0,0-2-1 0,-1 0 3 0,1-2-5 16,-1-1 1-16,0 2 1 0,0 0-2 0,1-1-2 0,0 2 3 15,0 1-5-15,1 1 0 0,-1 1 5 0,1 2-3 0,0 2 1 0,1 2-4 16,0 1 1-16,-1 2-2 0,1 2 2 0,1 2 0 0,-2 5 3 0,0 3 0 15,0 2-5-15,0 2 2 0,-1 3-3 0,-1 2 0 0,0 1 3 16,0 2-2-16,-1 2-3 0,-1 1 2 0,1 2-2 0,-2 1 1 0,0 3 1 16,-1 2 1-16,-1 2 1 0,1 3-3 0,-2 4 4 0,2 2-2 15,-2 2 3-15,0 2 0 0,1 1 0 0,-1 3-4 0,1 0-1 0,-1 3 2 16,0 1 1-16,1 3 1 0,-1-1-1 0,0 1 0 0,1 1 0 0,-1-1 1 0,2 1-1 0,-1 0 1 0,1 0-3 0,0 0 1 16,0-2 2-16,0-2 1 0,1-1 3 0,0-1-5 0,1-3 3 0,0-1-6 15,1-1 2-15,-1-2 3 0,1-1-2 0,1-2 1 0,-1 0 1 0,0-3-3 16,1-1-1-16,0-2 5 0,-1-2-5 0,1-1 5 0,0-2-4 0,1-1 3 15,-1 0 0-15,1-3 2 0,0-1 0 0,-1 0-5 0,0-1 2 16,1-1-2-16,0-1-2 0,0-1 8 0,-1-1-2 0,1 0-4 16,-1 0 7-16,1-3-9 0,0 1 5 0,0-2 2 0,-1 0-4 0,0-1 3 0,1-1-3 15,-1 0 1-15,0-1-1 0,0-1 7 0,0 0-4 0,0-1-1 16,0-1 3-16,-1 0-6 0,1-2 1 0,-1-1 2 0,-1-2 1 0,1-1-1 16,-1-1 0-16,0-2 0 0,0-2 1 0,-1-1 1 0,0-2 1 15,0-1-4-15,0 0 3 0,0-2-3 0,0 0 0 0,1 1 4 0,0 0-2 16,1 0 4-16,1 0-7 0,0 1 1 0,1 2-4 0,0 3 3 0,1 2 1 15,0 2 0-15,0 2 0 0,-1 3-2 0,0 0 2 0,0 3 1 16,0 1 2-16,0 1-3 0,-1 2 1 0,0 2-3 0,0 1 0 0,-1 1 1 16,-1 3-2-16,2 0-2 0,-3 2 2 0,2 2-2 0,-1 1 2 15,0 3 0-15,0 2 0 0,-1 1 3 0,2 3-4 0,-1 1 2 0,0 4-7 16,0 3-3-16,0 1 1 0,0 4-7 0,0-1-3 0,-1 4-2 0,1-1 3 16,1 2 4-16,-2 0 5 0,2-2 3 0,-1-1 3 0,0 1-1 15,0-2 4-15,0 2 0 0,0-2 2 0,1 1-1 0,-1 1 0 0,2-2 3 16,-1-2-6-16,0-2 5 0,0-2-3 0,1-1 0 0,0 0 1 0,0-1 1 15,1-2 0-15,-1 0 0 0,2-2 4 0,-2-1-4 0,2-2-1 16,0 0 0-16,-2-2 0 0,2-2 1 0,-1-1 2 0,0-3-2 0,1-1 1 16,0-1 0-16,0-2-2 0,0-1 2 0,0-1 0 0,0-1 2 15,0-1-2-15,0-2 2 0,1-1 0 0,0-1-1 0,0-1 0 0,-1-3 2 16,0 0-3-16,1-2 0 0,0-1 4 0,-1 0-3 0,0-1 5 0,0-1-1 16,1-1 2-16,-1-3-3 0,0 1 3 0,1-3 0 0,0-2 1 0,-1 0 2 31,-1-1 0-31,2-2 3 0,-1-3-2 0,0-1 0 0,1-1-2 0,0 0 1 0,-1 0-6 0,1 0 5 15,1 0-5-15,-1 0 0 0,1 0 0 0,0 1-3 0,2 0 3 0,-2 0-4 16,2 0 3-16,0 0-4 0,1 3 2 0,-1 0 1 0,1 3-3 0,0 1 4 16,-1 3 0-16,0 2-5 0,-1 2 2 0,0 3-2 0,-1 1-5 15,0 3 7-15,0 1-4 0,0 1 1 0,-1 3 2 0,0 0 2 0,0 2-3 16,-1 0 3-16,1 2-3 0,0 2 0 0,-2 1 3 0,2 2-5 16,-1 2 4-16,0 2-2 0,0 3 3 0,0 2-2 0,-1 1-1 0,2 2 2 15,-2 2-5-15,2 1 3 0,-2 2-3 0,1 2 0 0,1 2 1 0,-1 2 0 16,1 3-2-16,0 2 1 0,1 1-2 0,0 1 3 0,0 1-1 15,-1 0 1-15,0-1-2 0,0 1-1 0,0-2 4 0,-2 0-3 0,1-4 6 16,0-3-2-16,0-1-1 0,-1-2 1 0,1-3 4 0,0-2-6 0,0-1 2 16,0-5 5-16,0-1-7 0,0-3 7 0,1-1-2 0,-1-2-1 15,1-1-2-15,0-3 1 0,1-1 2 0,-1-1-1 0,1-2 2 0,0-1-3 16,-1-2 0-16,1-1 2 0,0-1 1 0,0-1 0 0,-1-3 2 0,-1-1-6 16,1-2 5-16,-2-3-1 0,0-2-3 0,0-2 7 0,-1-2-4 0,2-1 2 15,-1-3-1-15,-1-2 3 0,2-3 1 0,0-2 2 0,-1-3-3 16,1-1-2-16,-2-2-5 0,2-1 2 0,-1-1 2 0,2-1-1 0,-1-1 0 15,1-1-4-15,2 2 1 0,-1 0 1 0,2 0-1 0,-1 2 1 16,0 2 0-16,1 3-3 0,-1 4 4 0,1 1-2 0,0 3 1 0,0 3 5 16,1 2-8-16,-1 3 3 0,-1 2-4 0,0 3 1 0,0 1 1 0,-2 3 1 15,1 1-1-15,-2 2-2 0,0 2 4 0,-1 1-2 0,0 2 1 0,-1 1 1 16,1 1-4-16,-1 2-3 16,0 1 0-16,-1 1-2 0,0 5 7 0,0 1-4 0,-1 2 1 15,0 3-2-15,0 2-3 0,0 1 6 0,0 3 0 0,-1 1 0 0,1 3-5 16,0 1 0-16,0 1-3 0,1 3 3 0,0 2 2 0,0 3-2 0,1 1-1 15,-1 0-2-15,1 1 3 0,-1 1 1 0,0-1 6 0,0 1-3 16,-1 1 0-16,0-2 0 0,0 0-2 0,-1-2 5 0,2-1 3 0,-1-2 1 16,1-2 0-16,-1-1 2 0,1-3-1 0,0-2 3 0,1-3-3 0,0-3 1 15,1-1-2-15,-1-3 1 0,2-1-2 0,-1-2 3 0,0-2 2 16,1-2-6-16,0-1 2 0,0-2-5 0,1-1 0 0,-1-1 3 0,1-2 1 16,-1 0 0-16,1-3-2 0,0 0 3 0,0-2-4 0,1-2 2 0,0-1 1 15,-1-2 1-15,0-2 1 0,0-2 0 0,1-2-4 0,-1-2 4 0,1-2 1 16,0-2-1-16,0-2 0 0,-1-3-3 0,1-1 1 0,0-3 0 15,-1 0 5-15,0-3-4 0,-1-3-2 0,1-1 0 0,-1-3 0 16,0-1 0-16,0-2 2 0,0-1 0 0,1 0-2 0,0 0 0 0,2 1-6 16,0 3 7-16,1 2-1 0,0 4 0 0,1 1 1 0,-1 2-4 0,0 3-2 15,0 0 1-15,-1 3 3 0,0-1 1 0,-1 2-2 0,0-1 2 16,1 3-2-16,-1 1-2 0,0 1 7 0,1 0-5 0,-1 0 2 0,0 0 0 16,-1 0-4-16,1 2 6 0,1 0 3 0,-1 2-6 0,1 0-1 0,-1 1-4 15,0 0-1-15,0 1 3 0,-1 1 1 0,0 2 3 0,0 1-4 16,0 1 3-16,-1 2-1 0,0 1-1 0,-1 2 2 0,1 0 0 0,-1 3 2 0,0 0-6 0,0 1 5 0,-1 1-4 0,1 1 0 0,-1 0 2 15,1 1-2-15,-1 2 1 0,0 2 0 0,0 0-1 0,-1 3 0 16,0 2 1-16,1 0-2 0,-1 2 1 0,0 2-3 0,0 1 2 0,0 1-2 16,0 1 1-16,1 0-1 0,-1 4-4 0,1 1 2 0,0 3-5 0,0 0 1 15,0 3-4-15,1-1-2 0,-2 2-4 0,1 1 5 0,0 1 1 16,-1 0 7-16,0 1 5 0,0 1-1 0,0-1 3 0,-1 1-4 0,0 0 5 16,0 0 0-16,-1 1 3 0,-1-1 0 0,1 1 1 0,0-3 3 0,-1-1 2 15,0-1 0-15,1-1 0 0,0-1 0 0,1-2 1 0,0-1 0 16,0-2-1-16,2-1 2 0,-1-1-4 0,0-2 2 0,1 0-5 0,0-2 0 15,1 1-2-15,0-3 1 0,-1 1 4 0,1-3-3 0,0 0-2 0,-1 0 2 16,1 0-1-16,-1-3-2 0,1 2 1 0,-1-2 0 0,0 0-4 0,0 0 4 16,0-3 0-16,0-1-2 0,0 0 4 0,0-1-2 0,1-1 0 15,-1-1 0-15,0-1-2 0,0 1 2 0,0-3-1 0,1 0 2 0,0 0-2 16,-1 0 1-16,0 0-1 0,0-1-2 0,1-1 3 0,0 1-3 16,0-1 2-16,-1 1 0 0,2-1 0 0,-1 1-1 0,-1-1 1 0,1 0 0 15,0-1 1-15,0 2 0 0,0-1-1 0,0-1 3 0,0 1-3 16,0 0 3-16,1-1 0 0,-1 0 2 0,-1 1-3 0,1 0-2 0,0 0-1 15,0-1-3-15,-1 2 5 0,0-2-1 0,1 2 0 0,0 0-3 0,0 0 5 16,0 1-2-16,-1 0 1 0,1 0 0 0,0 0-3 0,-1 1 1 0,1 0 1 16,-1 0 3-16,0 1 0 0,1 0-1 0,0 1-4 0,0 0 1 15,-1-1-1-15,1 1 3 0,0 1-1 0,0 0-1 0,-1-1 1 0,1 2-3 16,-1-1 5-16,0 0 0 0,1 0-2 0,-1 0 0 0,0 0 0 16,0 0-2-16,0 0 3 0,0 1 2 0,0 0-2 0,0-1 4 0,0 1-6 15,0-1 0-15,-1 2-1 0,1 0 1 0,0-1 3 0,-1 2-1 0,1 0-1 16,0 0-1-16,-1 0 0 0,1 0 3 0,-1 1-1 0,1 0-1 15,-1-1 1-15,0 2-4 0,0-2 3 0,0 0 2 0,1 0 3 0,0 1 1 16,0-1-4-16,0-1-1 0,0 1-4 0,1-1 1 0,0-1 1 16,0 0 1-16,-1 1 2 0,1-2-4 0,0 0 3 0,0-1 0 0,-1 1-1 15,1 0 2-15,0-1-2 0,0 1-4 0,0-1 4 0,-1-1 2 0,1 1 2 16,0 0-1-16,-1 0-3 0,1-1-6 0,-1 0 1 0,0 0-2 16,1 1 0-16,0-1-1 0,-1 0-3 0,1 0-3 0,-1 0-8 0,-1 0 2 15,1 0-6-15,-1 0-7 0,0-1-7 0,1 1-17 0,0-1-15 0,-1 1-15 16,0-1-17-16,1 1-28 0,-1-1-40 0,1 0-65 0,-1 1-79 15,-1-2-98-15,1 2 49 0,0-1 84 0,-1 0-641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09:50.3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12575 4891 1690 0,'-1'0'142'0,"1"1"25"0,0-1-6 16,0 0-8-16,0 0-11 0,1 0-10 0,-1 0-15 0,1-1-19 0,-1 0-14 16,0 0-12-16,0 0-13 0,1-1-5 0,0 0-8 0,0 0-7 0,0 0-1 15,-1-1-12-15,2 1 1 0,-1-2-7 0,1 1 1 0,-1-1-1 16,0 0-1-16,1 0-1 0,-1 0-2 0,1-1-4 0,-1 0 0 0,1-1 4 0,0 1-4 0,0-1 2 15,0 1-1-15,-1-2-2 0,2 2 2 0,-2 0 0 0,2-1 0 0,-2 1 0 16,1 0-1-16,1 1-1 0,-2-1-2 0,2-1 0 0,-2 1 2 16,1-1-3-16,1 0 3 0,0 0 0 0,-1 0-8 0,1 0 6 0,1 0-4 15,-1-1-1-15,1-1 1 0,0 0 2 0,0 0-2 0,1-2 3 16,-1 1-1-16,1 0-2 0,1-1 1 0,-1 2-4 0,1-2 2 0,0 1-1 16,-1 1 1-16,0-1 0 0,0 1 0 0,0 0-1 0,-1 0 0 0,2 1-1 15,-1-1 3-15,0 2-1 0,0-1-1 0,0 0 1 0,0 1-5 16,0-1 1-16,1 1 0 0,0 0 1 0,0-1 1 0,-1 1 0 0,1 0-4 15,1 0 3-15,-1 0-1 0,0 0 0 0,1-1 6 0,0 1-9 0,0-1 6 16,1 0 1-16,0-1-4 0,0 2 4 0,0-1-1 0,1-1-4 16,-1 0 1-16,1 1 4 0,1-2-4 0,-1 1-1 0,2-1 2 0,-1 0-2 15,2 2-3-15,0-1 7 0,1 1-3 0,-2 0-2 0,1 0 2 16,-2 0 0-16,0 0-2 0,1 1 0 0,-1 0 6 0,1-1-5 0,-1 2 0 16,0 0 2-16,-1 0-2 0,0 1 0 0,1 0 4 0,-1-1-3 0,0 2-1 15,0-1 3-15,1 0-4 0,-1 1 0 0,0 1 4 0,-1-1-3 16,2 1-1-16,-2-1 4 0,0 2-5 0,1-1 2 0,-1 1 1 0,-2 1 1 15,1-1-1-15,0 2-4 0,0 0 7 0,1 1-7 0,-1 0 4 0,1 0 5 16,0 2-5-16,-1-1 2 0,0 0-1 0,-1 2-2 0,1-1 2 16,0 0 2-16,0 0-3 0,0 0 3 0,-1 0-4 0,1-1 1 0,-1 0 2 15,0 1-4-15,0-1 1 0,0 0 2 0,0 0-2 0,-1 1 1 16,0 0 2-16,1-1 0 16,-1 1 0-16,0 0-4 0,0 0 2 0,0 1 1 0,0-1-2 15,0 1 4-15,-2 1-1 0,2-1-2 0,-1 1-1 0,0 0 2 0,0 1-1 16,1 1 0-16,-1-1 2 0,-1 0-2 0,2 0 1 0,0-1-1 0,0 1 0 15,0-1 3-15,1-1-3 0,-1 0 2 0,0 0 0 0,0 0-4 16,-1-1 1-16,0 2 0 0,0-2 2 0,0 0-3 0,0 1 1 0,0-1-1 16,-1 0 1-16,1 1 4 0,-1-2-1 0,0 0 1 0,-1 1-4 0,1 0 0 15,-1 0 2-15,1 1 0 0,0-2 2 0,-1 1-3 0,0 1 0 16,1-1-2-16,0 0 1 0,0 2 4 0,-1-3-3 0,0 3-3 0,1-2 4 16,0 2-1-16,-1-1 0 0,0 0 3 0,1 0-1 0,-1 0-3 0,-1-1 0 15,2 1 2-15,-2-1-6 0,1-1 6 0,0 1 0 0,0-1 2 16,-1 1-1-16,1 0-2 0,-2 0 1 0,2 0-4 0,-1-1 5 0,-1 1 1 15,2 0-5-15,-1 0 1 0,0 0 0 0,0 0 1 0,0-1 3 0,0 1 0 16,-1 0-1-16,2-1-2 0,-1 1-1 0,1 0 2 0,-1-1-3 0,0 1 3 0,0-1-2 0,0 0 4 16,0 1-6-16,0-1 2 0,0 0 3 0,0 0-4 0,-1 1 4 15,1 0-2-15,0-1-2 0,-1 0 2 0,1 0 2 0,-1 0 0 0,1 0-1 16,0-1-1-16,0 1 2 0,-1-1-4 0,0 1 4 0,1 0 1 0,0 0-5 16,-1-1 4-16,1 0-5 0,-1 1 5 0,1 0-1 0,-1 0-2 15,1 0 4-15,0 0-5 0,0 0-1 0,-1 0 5 0,1 0 1 0,-1 0-3 16,1-1 3-16,0 1-5 0,0 0 0 0,0-2 3 0,0 2 4 15,-1-2-2-15,1 1 0 0,0-2 5 0,-1 2-4 0,1-2 1 0,-1 1 3 16,0-1-1-16,1 0-3 0,0 0 4 0,-1 0-2 0,0 0-4 0,1-1 4 16,-1 0-1-16,1 0-3 0,-1 1 0 0,0-2 2 0,1 1-6 15,0-1 7-15,0 0-4 0,-1 1 1 0,1-1 1 0,-1 0-4 0,1 0 5 16,0 0-4-16,0-1 2 0,0 1 3 0,0-1-6 0,0 0 1 0,0 0-2 16,0 0 2-16,0-1 3 0,0 1-3 0,0-1 4 0,0 1-5 15,-1-1 0-15,2 0 5 0,-1-1-2 0,-1 0-1 0,2 0-1 0,-1-1 1 16,0 1-4-16,1-2 4 0,-1 1 3 0,1 1-5 0,-1 0 3 15,1 0-1-15,-1 0-5 0,-1 2 4 0,2-2 0 0,-1 0 2 0,0 2 2 16,0-2-4-16,0 0 2 0,0 1-3 0,0-1 2 0,1 1 0 0,-2-2 0 16,3 1-2-16,-1 0-2 0,0-1 6 0,0-1-4 0,1 1 1 15,0-1 1-15,0-1-4 0,2-1 0 0,-1 1 3 0,1 0-1 0,-1-2-2 16,1 3 6-16,0-2-3 0,-1 1-2 0,1 0 1 0,-1 1-1 0,1-1-3 16,-1 1 5-16,1 1 0 0,0 1-1 0,-2-1-1 0,1 1 5 15,0 0-4-15,0 2 0 0,0-1 7 0,0 0-11 0,-1-1 6 0,1 2-4 16,1-2-2-16,-1 0 4 0,1 1-2 0,0-1 5 0,-1 0-5 0,2 0 3 15,0 1 0-15,0-2-4 0,0 2 2 0,0-2-2 0,-1 2 2 16,1-1 0-16,0 1 2 0,0-1 0 0,0 1-1 0,-1 0-1 0,1 0 4 16,-1 0-3-16,2 0 1 0,-1-1 2 0,0 2-2 0,2 0-1 15,-2-1 2-15,1 0 2 0,0 1-5 0,0-1 6 0,0 1-5 0,2-1 0 16,-2 1 1-16,1 0 3 0,0-1-3 0,1 1 1 0,-1 0 1 0,0-1-4 16,0 1 2-16,2-1-1 0,-1 0 3 0,-1 0-3 0,1 0 2 15,0 0-1-15,0 1-4 0,0-1 6 0,0 1 1 0,0 0-4 0,1 0 2 16,-1 0 3-16,-1 1-3 0,1 0 4 0,-1 0 0 0,0 1 3 0,2-1-7 15,-3 1 1-15,2 0 1 0,-2 0-4 0,1-1 4 0,0 2 1 16,0-2-5-16,-1 1 0 0,-1 0 8 0,1-1-10 0,0 1 6 0,0 0-1 16,0 0-2-16,-1 0 2 0,1 1-3 0,0-1 3 0,0 0-5 15,0 0 4-15,-1 1 1 0,1 0-3 0,-1 0-2 0,0 0 6 0,0 0-5 16,0 1 3-16,-1 0 3 0,0 1-5 0,0-2 3 0,0 2-3 0,-1-1 3 16,1 1-3-16,-1 0-1 0,1 0 4 0,-1 1-5 0,-1-1 2 15,1 0 1-15,-1 0 0 0,1 0-1 0,-1 0 3 0,1 0-1 0,0 1-1 16,0-1 2-16,0 1-2 0,0 0 1 0,0 0-3 0,0 0-1 0,0 0 3 15,0 1-3-15,-1 0 2 0,1 0 1 0,1 1-8 0,-1 1 3 16,-1 0-3-16,1 0 6 0,0-1-1 0,1 2 1 0,-1-2 3 0,0 1-5 16,1-1 4-16,-1 1-1 0,0-1 1 0,0 0-2 0,0 1 3 15,-1-1 0-15,1 1-2 0,-1-1 3 0,1 0 2 0,-1 1-8 0,0-1 4 16,0 0-2-16,0-1 0 0,1 1 5 0,-1-1-3 0,0 1 4 0,1-1-8 16,0 0 4-16,0 2 1 0,-1-2-3 0,1 1 5 0,-1 0-3 15,0 0 2-15,-1 0-4 0,1 0 2 0,0 0 2 0,0 0-3 0,-1 1 3 16,0 0 0-16,1-1-1 0,0 1 0 0,0-1-2 0,0 0 2 0,0 1-1 15,0 0-2-15,-1-1 8 0,0 0-10 0,1 1 5 0,0-1 4 16,-2 1-2-16,2-1-2 0,-1 0-1 0,0 1 0 0,0-1-4 0,1 0 7 16,-1 1-1-16,0-2-3 0,0 1 0 0,-1-1 3 0,1 1-2 15,-1-1 0-15,2 0 1 0,-2 0-2 0,2 0-2 0,-2 0 3 0,1 1 3 16,-1-1-5-16,2 1 4 0,-2 0-2 16,1 0-2-16,0-1 2 0,-1 0 1 0,0 1-1 0,1-1 1 0,0 2 0 15,0-2 4-15,1 1-5 0,-1-1-3 0,-1 0 5 0,2 1-7 0,0-1 6 16,-1 1 1-16,0 0-7 0,1-1 5 0,0 0 2 0,0 0-3 15,-1-1 2-15,0 1 0 0,1-2-5 0,-1 1 4 0,-1-1 2 0,2 1 8 16,-1 0-11-16,0 0 3 0,1 0-4 0,-3-1-8 0,3 1 11 16,-2 0-2-16,1 0 0 0,-1 0-2 0,2 0 7 0,-3 1-6 0,3-1 3 15,-2 0 5-15,2 0-11 0,0 0 5 0,-1 1-1 0,1-1-1 0,-2 0 1 16,2 0 2-16,0 0 1 0,-1-1-3 0,0 0 0 0,0 1 4 16,-1-1-7-16,1-1 4 0,-1 1 2 0,2 0-7 0,-2 0 6 0,1-1-3 15,-1 1 1-15,0-1 2 0,0 0 1 0,0 0-6 0,-1 0 6 16,0-1-3-16,1 1-1 0,-1 1 7 0,0-2-6 0,1 1 5 0,-1-1-5 15,0 1-2-15,0-1 5 0,0 0-4 0,-1 1 3 0,1-1 2 0,0 0-7 16,-1 1 2-16,0-1 0 0,-1 0-4 0,2 0 4 0,-3 1-4 16,2-1 7-16,-1 0-2 0,0 0 0 0,1-1 4 0,0 1-7 0,-1-1 4 15,1 0 2-15,-2 0-4 0,1 0 0 0,-1 1 7 0,1-2-7 0,-1 1 4 16,-1 0 1-16,0-1-8 0,1 0 5 0,-2 0-1 0,1-1 2 0,0 0-1 0,-1 1-1 0,0-1 2 0,0-1-3 16,-1 0 2-16,0 1 5 0,1-1-8 0,-1-2 2 0,0 1-1 0,-1 0-4 15,1-1 0-15,0-1 1 0,1 1-1 0,-1-2-4 0,0 1 5 16,1-1-3-16,0 1-1 0,-1-1 4 0,2 0 0 0,1 0 0 0,-1 1 0 15,-2 1 5-15,3 0 3 0,-2 1-4 0,1-1 0 0,0 1 0 16,0 0-9-16,0 1 11 0,1 0 0 0,-1 1-1 0,1-1 2 0,0 2-3 16,0-1 0-16,0 0-2 0,1 1 6 0,-1 0 0 0,1 0-2 0,0 0-1 15,0 0 0-15,1 1-3 0,-1-1 3 0,1 0 5 0,-1 1-5 16,1 0 3-16,0 0-2 0,0 0-1 0,-1 0 1 0,2 1 5 0,-1 0-4 16,0 0 0-16,2 0 0 0,-2 1-2 0,2 0 0 0,-1 1 2 0,1-2 2 15,-1 2-6-15,1-1 5 0,1 1-1 0,0-1-5 0,0 2 6 16,1-1-1-16,0 0-4 0,1 1 3 0,0 0 0 0,1 0-4 0,-1 1 5 15,2 0-4-15,-1 0 4 0,1 1-3 0,1-1 1 0,-1 0 2 16,2 1-3-16,-1-1 1 0,2 1 2 0,-1 1-1 0,1-2-2 0,0 2 0 16,-1-2 0-16,1 2 0 0,-1-2-3 0,0 2 6 0,2-2-4 0,-3 0 0 15,2-1 6-15,-1 0-6 0,0 0 4 0,-1 0-2 0,1 0 3 16,-2-1-6-16,0-1 3 0,0 2 2 0,-2-1-5 0,2 0 7 0,-2-1-3 16,1 1-2-16,-1 0 0 0,-1-1 0 0,0 1 5 0,1-1-3 0,-1 0-2 15,0 1 3-15,0-1-5 0,-1-1 6 0,0 0 0 0,0 0-5 16,-1 0 6-16,0 0-5 0,1 0 5 0,-1 0 1 0,0-1-3 0,0-1 3 15,-1 1-4-15,2-2-1 0,-1 1 3 0,0-1 6 0,0-1-8 16,0 0 4-16,0 0-4 0,-1-2-6 0,1 1 8 0,0-2 1 0,-1 0-1 16,1 0 1-16,0-1-1 0,0 0-1 0,0-1 1 0,-1 1-1 0,1-1 6 15,-1-1-6-15,1 1 4 0,0 0 0 0,-1 0-7 0,0 0 3 16,0 0-1-16,0 1-1 0,0 0 1 0,1 1-3 0,-1-1-1 0,0 1 1 16,0 2-4-16,0-1 6 0,0 2-7 0,-1-1-2 0,1 2-1 0,-2-1-10 15,1 1 0-15,0 1-6 0,-1 0-12 0,1-1-18 0,0 2-21 16,-1-1-26-16,0 1-36 0,1-1-53 0,-2 1-92 0,2 1-145 0,-1-1-17 15,-1 1-200-15,0-1-366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33:11.73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2884 6854 2561 0,'-6'-2'198'0,"-2"0"-93"0,-2 2-38 0,1 0-6 0,1 3 14 0,0 2 6 15,0 1-12-15,0 1-15 0,1 1-14 0,-2 3-6 0,1 1-6 16,1 3 3-16,-1 0 1 0,2 1-3 0,1 1-5 0,0 1-5 16,0-1-4-16,1 2-5 0,0-2 1 0,1 0 0 0,1 0-6 0,0-1 0 15,1-1 1-15,-1 1-3 0,2-3 4 0,-1-2-2 0,1-1 1 0,1-2-4 16,-1-1-1-16,1-2 4 0,0-1-3 0,0-1 4 0,1-2-2 0,0 0-3 16,0-2-1-16,0 0 5 0,1-2-3 0,0-1 1 0,1-1 3 15,1-3-4-15,0-1-1 0,0-3 1 0,1-2 2 0,1 0-5 0,1-3 3 16,-1 0 1-16,1 0-5 0,-2-2 5 0,2-1 2 0,0 0-5 15,-1-2 4-15,1-1-4 0,0-3 1 0,1 1 2 0,0-1 0 0,0 0 4 16,0 1-10-16,0 2 5 0,-1 3-1 0,0 3 1 0,0 2 4 0,-2 3-2 16,1 2 0-16,-1 1-3 0,-1 3 1 0,0 2 0 0,-2 2-2 15,0 2 0-15,0 1 3 0,-1 1-5 0,0 3 2 0,0 2 5 0,-1 3-4 16,0 3 2-16,0 3 2 0,-2 2-4 0,0 3 0 0,-1 2 4 0,-1 0-2 16,0 0 2-16,1 0-6 0,-2 1 5 0,1-1-5 0,0-1 1 15,0 0 9-15,0 0-6 0,0-2 4 0,0 0-2 0,0-1 5 0,-1 0-3 16,1-1 4-16,0-1 2 0,-1-2-6 0,1-2-1 0,1-3 1 15,1-1-1-15,0-2-1 0,0-2-3 0,1-1-2 0,1-3-1 0,0-1-1 16,0-1 7-16,1-1-5 0,0-1 3 0,0-2 1 0,1-3-5 0,0 0 1 16,1-3 1-16,0-2-1 0,1-2 1 0,0-1 4 0,0-1-5 15,0 0 2-15,1-1-2 0,0-2 3 0,1 0-2 0,0-2-1 0,0-3 2 16,0 0-3-16,0-1 3 0,2-1 5 0,-2 2-5 0,3 0 0 16,-3 3 2-16,0 2-8 0,0 1 7 0,0 3-3 0,-1 3 0 0,0 2-2 15,-1 4-1-15,0 1 5 0,-1 3-5 0,-1 2 7 0,-1 1-1 0,0 1-1 16,-1 2-2-16,-1 3 0 0,0 2-1 0,-1 4-1 0,-1 1 5 15,0 3-2-15,-2 3-3 0,0 1 1 0,0 0 1 0,-2 1-1 0,1 0 3 16,-1 0-5-16,0 0 3 0,0 1-3 0,0-1 1 0,0-1 6 0,-1 0-5 16,0 0 5-16,0-1-1 0,0-1-2 0,-1 0 2 0,1 0 4 15,-1-2-3-15,0 0 2 0,1-2-3 0,0-2-2 0,2-4 1 0,1 1 0 16,1-3 5-16,1-2-7 0,0-1 3 0,2-3-3 0,-1 1-3 0,1-2 4 16,0-2 5-16,1-1-7 0,1-1 2 0,-1-3-1 0,3 0-2 15,-1-3 4-15,2-3 1 16,0-1 2-16,1-2-6 0,-1-1 3 0,0 0-2 0,0-1-1 0,0-1 5 0,0-1-3 15,0 0-1-15,0 0-1 0,-1 1 2 0,-1 1 1 0,0 1 2 0,-1 2-1 16,0 1 0-16,-1 1-6 0,-1 1 0 0,-1 1 2 0,-1 1-2 16,0 1 0-16,-1 3 2 0,-1 1-2 0,0 3 0 0,-1 2-1 0,1 2-2 15,-1 2-1-15,-1 3-5 0,-1 2 9 0,-2 5-5 0,-1 2 4 16,-1 2 4-16,0 0 0 0,0 1-2 0,-2 1 0 0,2 0 6 16,-1 0-9-16,1 3 6 0,-1-3 3 0,1 1-8 0,0 0 4 15,0-2 5-15,1-1-5 0,-1 1 5 0,0-1 0 0,1-1-4 0,0-2 2 16,1-1-2-16,1-3 3 0,2-1-3 0,0-2 2 0,2-2-1 15,1 0-1-15,0-3-4 0,1-1 2 0,2-1 2 0,0-2-4 0,2-1 6 16,0-2-5-16,1-3 0 0,1-2 1 0,2-3 2 0,2-1-1 0,0-4-1 16,2 0 3-16,1-2-6 0,-1 1 2 0,1-1 4 0,1-2-5 15,0 0 1-15,0-2 3 0,1 1 0 0,0-1 3 0,-1 0-4 0,0 2 4 16,-1 1-7-16,0 3-1 0,0 2 6 0,0 1-7 0,0 3 6 0,0 1 2 16,-1 2-2-16,-1 2-3 0,-1 1-1 0,0 1-1 0,-1 2 4 15,-1 1 1-15,-1 2 4 0,0 2-4 0,-1-1-3 0,-1 3 5 0,0 2-6 16,-2 2 5-16,0 3-1 0,-1 2 5 0,-1 4-7 0,-1 1 2 0,-2 3 2 15,-1 2-5-15,-1-1 2 0,-1 3 3 0,0-1-6 0,0 2-1 16,-1-1 9-16,-1-1-7 0,-1 1 6 0,-1-1-1 0,0 0-1 0,0 0 0 16,0-1 2-16,0-3 4 0,1-1-2 0,0-3 1 0,2-2 3 0,-1-1-7 15,3-3-1-15,1-3 5 0,2-1-12 0,1-2 8 0,1-2-4 16,1-1-2-16,0-2 7 0,1 0-7 0,1-2 5 0,0-2-4 0,2-2 2 16,0-3-1-16,2-1 0 0,1-4-2 0,1-1 5 0,1-2-5 15,1-3-2-15,0-2 3 0,3-2 1 0,0-1-2 0,0 0 2 0,2-1 1 16,-1-2-6-16,0-1 5 0,1-1 3 0,1 0-3 0,-1 1 1 0,0 2 3 0,-2 2-4 0,0 3-1 0,0 4 3 0,-2 2-4 0,0 3 3 15,-1 2-2-15,0 2 6 0,-1 3-7 0,-2 1 4 0,-2 3 3 16,0 1-6-16,-2 3 1 0,0 2-1 0,-2 2 0 0,-1 2 0 0,0 3 3 16,-2 4 1-16,-2 2-2 0,0 3 2 0,-3 2-1 0,-2 1-1 15,0 1 1-15,-1 1-4 0,-1 1 1 0,1-1-1 0,-1 2-1 0,0-2 7 16,0 1-3-16,-1-1 3 0,0 1 1 0,0 0-2 0,-2 1 0 0,0 0 6 16,-2-2 2-16,3 0-5 0,-1-3 1 0,1-2-3 0,1-1-3 15,2-2 3-15,0-2 3 0,4-3-5 0,0-2 1 0,3-2-1 0,1-2-4 16,0-1 1-16,2-3 6 0,0-1-6 0,0 0 1 0,2-3 3 0,0-1-7 15,0-1 4-15,3-3 1 0,0-1 1 0,1-3-3 0,1-2 1 16,0-3 0-16,2 0-3 0,1-3 5 0,1-1 2 0,1-3-2 0,-1-1-2 16,0-1 0-16,1 0 0 0,-1 2 1 0,-1 1 2 0,0 2 1 15,-1 0-6-15,0 2 3 0,-1 3 2 0,-2 3-2 0,1 1 2 0,-1 2 3 16,-1 2-6-16,-1 2 0 0,0 0 1 0,-1 2-1 0,-2 1 1 0,0 2 1 16,-1 0 0-16,0 2-4 0,-1 0 1 0,0 3 4 0,-2 0-1 15,0 3 1-15,0 2 0 0,-3 3-2 0,1 1-5 0,-1 1 4 0,-2 1 0 16,0 2-2-16,-1 0 2 0,-1 1 1 0,1-1-3 0,-2 1 3 0,-2 0 4 15,1 0-2-15,-1 0 0 0,0 0-2 0,-1-1 0 0,1-1-1 16,0-3 2-16,2 0 3 0,1-1-2 0,0-2 0 0,1-2 1 0,1 0 0 16,0-3-2-16,1 0 5 0,0-1-8 0,1-2 3 0,1 0 2 0,1-2 0 15,1 0 1-15,1-1-3 0,1-1 0 0,0-2-7 0,0 0 6 16,3-2 1-16,-1-1-3 0,2-2 0 0,1-1 3 0,1-2 0 0,0 1-2 16,1-3 3-16,1 0-4 0,0 0-2 0,-1 1 1 0,-1 3 3 0,0 0-5 15,0 1 6-15,-1-1 0 0,1 1-2 0,-1 0 2 0,0 1 0 16,0-1 1-16,-1 1 1 0,0-1 0 0,-1 2-2 0,1 0-4 0,-2 1 2 15,0 0 1-15,-1 2-1 0,0 2 3 0,0-1-5 0,-1 3 0 0,1 0 0 16,-1 0 3-16,-2 1 3 0,-1 2-1 0,-1 1-3 0,0 1 0 16,-1 1 1-16,0 1-4 0,-1-1 10 0,1 2-7 0,-1-1-1 0,1 0 8 15,-2 0-12-15,1 0 9 0,0-1 1 0,1 1-1 0,0-2-1 16,1 0-6-16,-1 0 2 0,1-1 0 0,0 0 2 0,1 0 6 0,0-1-7 16,1-1-2-16,-1 1 6 0,2-1-6 0,-1 0 5 0,0 0-2 0,2-1 0 15,-2 1-1-15,2-1 1 0,0 0 3 0,0 0-5 0,1-1 3 16,2 1-3-16,0-1-2 0,1 0 3 0,0 0 0 0,2-1 2 0,1-1 3 15,1 1-4-15,1-1 2 0,2 0-4 0,1 0 2 0,0 0-1 16,2-2 0-16,-1 1-2 0,-1 0 1 0,2 0 4 0,-1-1-8 0,1-1 11 16,1 1-5-16,-1 0-1 0,0-1 1 0,-1 1 2 0,1 0-4 0,-1 1 1 15,0 0 6-15,0 0-8 0,-1 2 5 0,-1-1 0 0,0 1-2 16,-1 1 0-16,1 1 5 0,-2-1-6 0,0 1 0 0,-1 1 1 0,-2-2 0 16,0 3 2-16,-1-2 2 0,0 1 0 0,-2 1-7 0,0-1 7 0,-2 0 0 15,0 2-1-15,-2-1 3 0,0 2 0 0,-2-1-2 0,0 1 0 16,-1 0 3-16,-1 0-8 0,0 0 5 0,-2 1 1 0,0-1-4 0,0 0 0 15,-1 0 3-15,0-1-3 0,-1 1 2 0,0 0 0 0,-1-1-2 0,0 0-2 16,-1 0 2-16,1-2 3 0,-1 0-4 0,1 1 4 0,0-2-4 16,-1-1 0-16,2 1-2 0,-2-1 3 0,3-1 0 0,0 1-1 0,1-1 4 15,1-2-2-15,1 2 1 0,1-1-1 0,0 0 2 0,2 1-5 16,1-1-1 0,1 1-3-16,0-2-8 0,2 1-4 0,1 0-4 0,1-1-17 15,0 0-21-15,1 1-27 0,0 0-53 0,2 0-73 0,2 0-126 0,2 0-123 16,1 0-35-16,2 1-69 0,0-3-462 0</inkml:trace>
  <inkml:trace contextRef="#ctx0" brushRef="#br0" timeOffset="529.97">2949 6981 1670 0,'0'1'85'0,"1"1"-11"0,0 0-6 0,-2 1 13 15,1 0 26-15,-1 1 21 0,1 0 8 0,-2-1-2 0,1 1-16 0,-2 1-16 16,1 1-16-16,-1 0-12 0,-1 1-3 0,1 0-8 0,-1 0-2 16,0 0-4-16,1 0-9 0,0-1-5 0,0 0-5 0,0 0 1 0,1-1-6 15,0 0-1-15,-1 0-6 0,1 0-8 0,-1 0-2 0,1-1 4 0,0 0-4 16,1-1-2-16,0 0 0 0,-1-1-3 0,2 0 0 0,-2 0 3 0,0 0-1 16,2 0-2-16,-1-1-2 0,0 0-4 0,1 0 3 0,-1 0-5 15,1 0 1-15,0 1-1 0,-1-2-3 0,1 2 0 0,0-1 3 0,0 1-2 16,0 0-2-16,0-2 4 0,1 3-7 0,-1-2-2 0,2 2-1 15,-1 0-9-15,2 0-20 0,-1 1-27 0,1 1-37 0,0-1-61 0,1 0-73 16,1 1-76-16,1 1-72 0,1 0 29 0,0-1-669 0</inkml:trace>
  <inkml:trace contextRef="#ctx0" brushRef="#br0" timeOffset="1643.74">3718 7741 1856 0,'-6'-7'594'0,"-1"-2"-353"0,-1-1-95 16,1 1-55-16,3 1-7 0,0 0-2 0,2 3-13 0,0 0-12 15,2 1-17-15,0 2-9 0,0 1-5 0,1 0 0 0,1 1 1 0,0 1-2 16,0 1 1-16,0 1 3 0,0 2 1 0,0 0-2 0,1 3-6 16,0 2 0-16,-1 0-7 0,1 3 2 0,0 0 0 0,-1 0-6 0,1 0 2 15,0 1-4-15,-1-2 4 0,0 1-6 0,1-1 3 0,-1 0 2 16,0-1-6-16,0-1 5 0,-1 0-2 0,1-1-1 0,-1-2 2 0,1 0 3 0,-1-1-2 16,-1 0-4-16,2-2-1 0,-1-1 0 0,0-1-1 0,0-1 4 15,1 0-3-15,-1-2-6 0,1 0 0 0,-1-1-1 0,1-2 7 0,1 0-2 16,-1-2 4-16,1-1-4 0,-1-1-3 0,1-2-2 0,1-1 6 15,1-2-1-15,-1-1-5 0,1 0 5 0,-1-2-10 0,0-1 5 0,0-1 4 16,1 1 0-16,-1-2 0 0,0 1-2 0,-1 0 2 0,1 1-7 0,0 2 7 16,0 1 1-16,-1 1-2 0,1 3-2 0,-2 0 0 0,1 2-1 0,-1 1 0 15,1 4 4-15,-1 0 2 0,-1 2-8 0,0 1 3 0,0 1 2 16,0 1-1-16,-1 1 4 0,0 1-5 0,0 2 2 0,0 4-4 0,0-1 3 16,-1 4 3-1,0-1-4-15,0 1 0 0,-1 1 4 0,0 0-5 0,0 1 1 16,-1-1 1-16,2 0-2 0,-2 0 4 0,2-1-3 0,-2 1 3 0,1-1-2 0,-1 0 3 0,0 1 6 0,1-1-5 0,-1-1 1 0,0 1 0 15,0-3 1-15,0 0-2 0,0-1 2 0,1-2-1 0,0-1-6 16,0 0 0-16,2-3 2 0,0 0-2 0,0-2 3 0,0 0-1 0,2-1-1 16,-2-1-4-16,2-1 2 0,0-1 4 0,0-1-5 0,0-1 7 0,1-2-4 15,0-1-3-15,0-1 0 0,1-1 2 0,1 0-2 0,-1-3 4 16,-1 0-1-16,2-1-2 0,0-1 5 0,0-2-4 0,0-1 5 0,-1 0-4 16,1-1-3-16,-1 0 4 0,2 1-2 0,0 1-1 0,-1 2 3 0,1 1-1 15,-3 2-5-15,0 1 5 0,1 2-1 0,0 3 0 0,1 0 1 0,-1 3 2 16,-1 1-5-16,0 1 1 0,-1 1 2 0,1 0-2 0,-1 2 2 15,0 1 0-15,-1 1 3 0,1 3-8 0,-1 1 7 0,1 2-2 0,-1 1-4 16,-1 2 6-16,-1 1-4 0,-1 1 1 0,0 0-3 0,0 1 3 16,0 0 3-16,-1 0-2 0,1 1-1 0,-1 1 3 0,0-2-7 0,-1 1 4 15,1 0 3-15,-1-1 3 0,2 0-3 0,-1-2 5 0,0 0-5 16,0-1-8-16,0-1 13 0,0 0-7 0,-1-3 2 0,2 0-3 0,1-2 4 16,1-2-5-16,0-1 1 0,0 0 5 0,1-3-6 0,0 0 0 15,0-1-3-15,1-1 7 0,0 0-8 0,1-2 6 0,0-2 4 0,-1 0-6 16,0-2 3-16,2-2 0 0,0-1-2 0,0-2 1 0,1-1-4 0,0-1 2 15,-1 0-1-15,2-2-1 0,-2-1 9 0,2-2-9 0,0-1 4 16,1-1 0-16,-1-2-3 0,1 2 3 0,-1-1-3 0,0 1 7 0,1 2-5 16,-1 1 0-16,-1 2 3 0,0 2-7 0,0 2 5 0,0 2 3 0,-2 4-6 15,1 0 3-15,-1 3-3 0,-1 1 0 0,0 1 3 0,0 1-1 16,0 1 3-16,-1 2-4 0,0 1 0 0,-1 3 0 0,0 0 1 0,-1 4 1 16,0 1 1-16,-1 2 1 0,-1 1-4 0,1 0 0 0,-1 0 0 15,0 1 1-15,-1 0 0 0,0 0 2 0,1 0-4 0,-2 0 1 0,0 1 0 0,1-1 5 16,-1 1-5-16,0 0 5 0,0-1-4 0,1-1-2 0,-1-1 5 15,0-1 1 1,0 0 4-16,1-1-2 0,0-1 4 0,0-1-10 0,1-2 3 0,1-1-2 0,0-1-3 0,1-2 4 16,1-1-4-16,1-2 6 0,0 0-10 0,0-1 7 0,0-1 0 15,1-2-3-15,0-1 2 0,1-2 2 0,0-2-8 0,2-1 2 0,0-1 8 16,0-3-5-16,1 0 0 0,0-1-1 0,1-2 1 0,0-1-4 16,-1-1 5-16,1-3 0 0,-1-1-2 0,2 0-2 0,0-1 6 0,0 0-3 15,1 0-1-15,-2 1 6 0,1 2-4 0,-1 0 3 0,0 1-4 0,-1 3 4 16,0 2-5-16,-1 2 0 0,0 2 5 0,0 3-7 0,1 1 3 0,-3 1 5 15,1 1-5-15,-2 3 0 0,1 0 2 0,0 1-5 0,-2 1 2 16,1 2 1-16,-1 1 4 0,1 2-4 0,-1 1 2 0,-2 3 1 0,2 2-2 16,-3 1 2-16,1 1-1 0,0 2 0 0,-1 0-4 0,0-1 4 15,0 0-3-15,-1 0 1 0,1-1 3 0,0 1 0 0,-1-2-1 0,1 0 0 16,-2 1 0-16,1-2 3 0,0 0-1 0,0 0 0 0,-1-2 0 0,2 0-8 16,-1 0 3-16,0-1 5 0,1 0-4 0,-1-2 4 0,1-1-1 15,1 0-6-15,-1-2 1 0,1 0 0 0,1-1-8 0,0-1-5 0,-1-1-13 16,0 1-13-16,2-2-18 0,-1 0-25 0,1 0-33 0,-1-1-75 15,3 0-103-15,-1 1-125 0,0-3-90 0,1 1 67 0,0-1-620 0</inkml:trace>
  <inkml:trace contextRef="#ctx0" brushRef="#br0" timeOffset="3066.88">4723 8240 2078 0,'-2'-1'328'16,"-1"0"-100"-16,0 1-69 0,0 2-32 0,0 1-13 0,0 2-14 15,2 2-16-15,-1 0-17 0,0 3-19 0,2 2-5 0,0 2-4 0,0 4-7 16,2 1-3-16,0 1-5 0,0 1-4 0,0 1-2 0,-1 1-2 0,1 0 0 16,0 0-2-16,-1 0-2 0,0-1 2 0,1 0-5 0,-1-1 3 15,-1 1 4-15,0-2 0 0,-2 0-1 0,1-3 0 0,0-2 0 0,-1 0-2 16,1-4 2-16,-1 0-5 0,1-2-1 0,0-1-6 0,0-3 5 0,0 0-3 16,1-3-3-16,0 0 3 0,0-2-5 0,1-2-2 0,0-1 2 15,0-1 2-15,2-3-3 0,0-2-1 0,1-2 2 0,-1-2-2 0,1-2 0 16,2-2 3-16,-1-2-2 0,2-1-2 0,0-2 2 0,-1 0-2 0,1 0 1 15,-1-2 5-15,0-1 3 0,0 0-7 0,0-2 4 0,0 1-2 16,1 0-5-16,-2 0 8 0,0 2 1 0,1 1-5 0,0 3 3 0,0 0 3 16,0 4-14-16,-1 2 10 0,1 1-2 0,-1 3-1 0,0 2 5 0,-1 0-3 15,0 2 1-15,-1 1-4 0,0 2 5 0,-1 2 0 0,1 0-7 16,-1 2 5-16,0 1 4 0,-1 2-1 0,1 3 3 0,-1 1-6 0,0 2 5 16,0 1-10-16,-1 3 5 0,0 1 9 0,-1 2-10 0,1 0 1 15,-2 1 2-15,2 0-5 0,-1 0-1 0,-1 1 9 0,1-2-6 0,-1 2 1 16,1-2 2-16,-1 1-1 0,1 0 2 0,-2-2 3 0,0 1 3 0,0-2-4 15,0 1 3-15,0-2-2 0,-1-2-2 0,2-1 0 0,0 0 6 16,-1-2-11-16,3 0 4 0,-1-3-1 0,0 0-6 0,2-2 6 0,0-2-6 16,-1-1 7-16,1-1-6 0,1-2 5 0,0 0 0 0,0-3-3 0,1-1 0 0,0-2-3 0,1 0 7 0,0-3-10 0,0-1 7 15,0-1-2-15,0-1-5 0,1-2 7 0,0-1 0 0,0-1-4 0,-1-2 2 16,0 0 4-16,0-3-1 0,0 1-1 0,-1-2 3 0,2 1-5 0,-2-1-5 16,1 0 11-16,1 3-5 0,-1 2 2 0,-1 2 2 0,0 3-4 15,1 2-4-15,-1 3 4 0,0 1 6 0,0 1-8 0,0 3 3 0,0 1-2 16,-1 1 1-16,0 3-1 0,1 0 3 0,0 2-2 0,0 2-2 0,-1 2 3 15,1 1-2-15,-1 2-1 0,0 2 4 0,0 2 0 0,0 0-5 16,-1 1 5-16,-1 2-9 0,1 0 9 0,-2 1 0 0,1 1-1 0,0 0 2 16,0 0-6-16,-1 0-1 0,0 0 4 0,0 0 0 0,-3-1-3 15,2 0 8-15,-2-2-8 0,1 0 6 0,-1-1-2 0,1-1 3 0,-1-2 0 16,1-1-4-16,0-1 4 0,1-2-4 0,0-1 4 0,0-1 0 0,2-1-4 16,0-2-3-16,0-2 6 0,1 0-7 0,0-3 5 0,0 1-1 15,1-2 1-15,0-3-3 0,1 0 1 0,0-3 0 0,0 0-8 0,0-2 11 16,2 0-2-16,-1-1 0 0,0-4-1 0,0 1 3 0,-1-3-8 0,-1 0 6 15,0-1 4-15,0-2-1 0,-1 1 2 0,-2-3-5 0,1 1 1 16,-1-1-5-16,-1 1 10 0,0 1-7 0,0 2 4 0,0 2-6 0,-2 2 2 16,1 4 7-16,-1 2-7 0,0 2 4 0,-1 1-4 0,1 3-2 15,-1 1-2-15,1 1 12 0,-2 3-8 0,-1 0 2 0,1 1 2 0,-3 2-7 16,1 1 1-16,-1 1 5 0,1 1 2 0,-1 3-6 0,1 0 2 0,-1 3-3 16,0 1-2-16,0 1 4 0,-1 2 6 0,-1 0-8 0,1 1 9 15,-1-1-7-15,0 0-4 0,-1 1 5 0,-1-1 0 0,1 0 9 0,0-2-9 16,0 0 8-1,0-1-5-15,0-1 1 0,1-1 11 0,1-2-6 0,2-2-3 0,0-2-1 0,1 0 0 0,1-1-2 0,2-2-1 16,0-1 2-16,1-2-2 0,1-1-4 0,0-1 3 0,1 0-1 0,1-2-1 16,0-2 1-16,1-1 2 0,1-1-6 0,0-2 3 0,1-1 3 15,0-1-5-15,1-2 3 0,2-1-6 0,-2-1 9 0,2-1-6 0,0 0 4 16,0-1 5-16,1-1-10 0,-1 1 5 0,0 1-1 0,1 2 1 0,0 1-2 16,0 2 7-16,0 2-9 0,0 2 1 0,0 1 2 0,-1 0 0 15,0 2 1-15,1 1 2 0,-1 1-4 0,0 1-5 0,1 1 3 0,0 1-2 16,0 2 5-16,-1 2 2 0,1 2 6 0,0 2-10 0,0 1 6 15,0 2-8-15,-1 0 4 0,0 2 5 0,-1 1-9 0,1-1 8 0,-2 1-12 16,0-1 5-16,0 1 3 0,-1-2-1 0,0 0 6 0,-1 0 1 0,0 0-9 16,-1-2 0-16,0 1 5 0,-1-2-2 0,0-1 5 0,0-2-5 15,0 1 3-15,-1-2-7 0,1 0 5 0,-1-1 2 0,0-2-3 0,0-1-2 16,1-1 7-16,0-1-8 0,0 0-1 0,0-1 9 0,0-1-5 0,0-1 2 16,0-2 0-16,0 0-1 0,0-2-5 0,1 0 4 0,1-2 2 15,0-2-3-15,1-1-1 0,-1-2 3 0,1-3-4 0,0 0 1 0,0-2 4 16,0-2 1-16,1 0 3 0,-1-2-6 0,0-1 3 0,1 0-5 0,-1 2 1 15,0 1 3-15,0 2-4 0,-2 3 2 0,0 3-2 0,-1 4 10 16,-1 1-7-16,0 4 0 0,0 0 0 0,-1 2-8 0,-1 0 5 0,2 3 5 16,-2 0 0-16,0 2-3 0,-1 1 7 0,0 2-9 0,-1 1 0 0,0 3 6 15,1 2-2-15,-2 2-2 0,1 0 7 0,0 1-8 0,0 1-1 16,1 1 5-16,-1 0-2 16,1 0-1-16,-1-1-3 0,-1 1 5 0,2-1-5 0,-2 0 9 0,0-1 2 15,2 1 0-15,-3-2-5 0,1 1-1 0,1-2 4 0,-1 0-6 16,0-2 5-16,3-1-1 0,-1-1-3 0,1-1-3 0,0-1 6 0,1-2-5 15,1 0 2-15,0-1-1 0,1-2 0 0,0-1-3 0,0 1 0 16,1-2 1-16,-1 0-8 0,0-1-6 0,3 0-3 0,-2-2-6 0,2-1-11 16,1 1-1-16,0-1-16 0,1-1-21 0,1 1-20 0,1 1-38 0,0 0-57 15,1 2-81-15,0 1-89 0,1 1-83 0,0 1 21 0,-2 2-644 16</inkml:trace>
  <inkml:trace contextRef="#ctx0" brushRef="#br0" timeOffset="4327.74">5539 9037 2248 0,'-2'0'357'0,"0"1"-127"0,0 1-77 16,-2 1-36-16,2 0-20 0,0 2-13 0,0 2-14 0,0 1-15 16,1 2-9-16,0 2-11 0,0 2-7 0,1 0-4 0,0 1-6 0,0 1 1 15,1 1-7-15,-1 0-1 0,1 1-2 0,-1-1 4 0,0 1-7 0,1-1-1 16,0 1 4-16,0 0-11 0,0-2 4 0,0 0 4 0,0 0-6 16,-1-2 4-16,1-1 6 0,0 0-7 0,0-2 2 0,-1-1 4 0,0-1 0 15,2 0-4-15,-2-3 3 0,2 0-8 0,-2-2-3 0,2-1 9 0,-1-1-4 16,1-2 2-16,-1-1-3 0,2-1 1 0,0-2-8 0,0-2 7 15,1-2-1-15,0-2-4 0,1-2 10 0,0-1-5 0,1-1 1 0,0-2-1 16,1 0 2-16,-1-2-7 0,1-1 7 0,-1-2 1 0,1 0-7 16,-1-2 10-16,0 0-2 0,-1 0-6 0,1-1 5 0,0 0 2 0,-1-1-6 15,0 1 12-15,-1 2-4 0,1 1-1 0,-1 2-2 0,2 3 3 0,-2 3-3 16,1 2-2-16,-1 3 7 0,-1 1-9 0,1 2 0 0,-2 1-1 16,0 3-2-16,0 0 1 0,0 2 9 0,-1 1 0 0,2 2-1 0,-2 0 4 15,-1 3-9-15,1 1-2 0,0 1 5 0,-1 2-4 0,1 0-2 0,-2 2 6 16,1 0-9-16,-2 0 4 0,2 3 2 0,-1 0 2 0,0 0-3 0,-1 0-2 15,0 1 5-15,0-1-7 0,0 0 6 0,-1 0 2 0,0-1-5 16,0 1 0-16,0 0 6 0,-1-3-7 0,1 1 5 0,-1-2 4 0,3 0-8 16,-1-2 5-16,0 0-1 0,1-3 6 0,0 0-9 0,1-1 4 15,0-1-5-15,1-1-7 0,-1-2 3 0,1-2-1 0,1 0 6 0,-1-1-2 16,1-3 4-16,2 0-5 0,0-2 0 0,1-2-2 0,1-2 3 0,-1-1-1 16,2-1-2-16,0 0 0 0,0-1-2 0,0-2 3 0,0 1 1 15,0-1 2-15,0-1 0 0,0-2-1 0,-1 0-2 0,1 0 4 0,-1-3-2 16,0 1 5-16,0 0-2 0,0 0 2 0,1 3-8 0,-2 2 5 0,1 2 6 15,-1 2-8-15,-1 2 12 0,1 2-12 0,-1 2 1 0,-1 1-1 16,0 2 0-16,-1 0 1 0,0 2 0 0,-1 1 3 0,1 1-6 0,-2 2 1 16,2 0 7-16,-1 3-2 0,-1-1 0 0,-1 3 5 0,-1 0-12 0,1 3 0 15,-1-1 8-15,-1 3-3 0,1 0-2 0,-1 2 9 0,0 2-10 16,0 0 0-16,0-2 9 0,0 1-9 0,0 0 2 0,-1 1 1 0,-1-1 4 16,1 1-7-16,0-1 7 0,-1-1 3 0,1 1-8 0,0-3 7 15,0 0-4-15,2-2 0 0,-1 0-1 0,1-3 1 0,1-2-1 0,1 0-3 16,0-2-3-16,2-1 5 0,-1-1-2 0,1-1 3 0,0-1-2 0,1-2-5 15,0-1 3-15,-1-1-5 0,2-2 11 0,0-1-3 0,0-2 0 16,1-2-3-16,0 0-2 0,0-3-4 0,0 0-2 0,0-1 13 0,1-1-8 16,-1-1 7-16,0 0 1 0,1-1-7 0,-2 1 3 0,0-1 6 0,1 0-4 15,-1 0-1-15,2 0 1 0,-1 0-7 0,0 0 4 0,-1 1 6 16,1 2-1-16,-1 2-1 0,2 2 3 0,-2 1-8 16,1 0 3-16,0 2 0 0,-1 1 3 0,0 1-4 0,-1 1-1 15,0 0 4-15,0 2-9 0,-1 0 10 0,1 1-2 0,-1 1-3 0,0 1 3 16,-1 0 1-16,1 1-2 0,-2 2 5 0,0-1-2 0,0 3-2 0,0 1 4 15,-1 2-5-15,-1 0-2 0,1 1 1 0,0 1 1 0,-1 1 3 16,-1 0 5-16,1 1-8 0,0 1 2 0,0-1-2 0,-1 0 1 0,1-2 0 16,-2 1-4-16,1-1 3 0,0-1-2 0,0 0 8 0,0-1-5 0,0 0 3 15,1-1-4-15,0-1-2 0,0-1 2 0,1 0 10 0,-1-1-8 16,2-1-1-16,0 0 0 0,0-2-15 0,0-1 12 0,0-1 3 0,0 0-1 16,1 0-4-16,1-3 4 0,-1 1-8 0,2-2 5 0,-1-1 4 0,1-1-2 15,0-2 6-15,1 0-12 0,-1-2 4 0,1 1-4 0,-1-1 1 16,1 0 9-16,-1-2-2 0,0 0-5 0,1 0-2 0,-1-1 4 0,1-2 1 15,0 1 6-15,-1-1-2 0,2 1-1 0,-1 1-7 0,1 0 4 16,-1 1 2-16,1 1 0 0,0 1 0 0,-2 3 3 0,2 1-4 0,-2 0-2 0,0 2 4 0,-1 1 0 0,0 0 2 16,-1 3-8-16,1 0 5 0,0 1-5 0,-2 1 3 0,1 1 8 0,0 1-4 15,-1 3-1-15,0 1-3 0,-1 0 3 0,0 3-1 0,0 0 2 16,0 2 0-16,-1 0 0 0,1 1 0 0,-1 1-2 0,0 0 1 0,0 0 3 16,0 0-11-16,0-1 9 0,0-1-3 0,0 0-12 0,0-1 21 0,0 1-6 15,-1-2 4-15,0 1 0 0,1-1-6 0,0-1-1 0,-1-1 3 0,2 0 6 16,-1-2-8-16,1 0 5 0,0-1-8 0,0 1 1 0,0-3 4 15,1 2-3-15,0-2 1 0,1 0 0 0,-1 0-1 0,0-2-2 0,0 0 0 16,0 1 8-16,0-3-6 0,0 2 0 0,0-1 3 0,0-1-14 0,0 0 6 16,0 0-7-16,0 0-1 0,0 0-11 0,0 0-7 0,0-1-9 15,-1 0-16-15,1 0-8 0,0 0-31 16,-1-1-30-16,1 2-62 0,-1-2-74 0,0 1-91 0,1 0-82 0,-1-1 17 16,-1 1-648-16</inkml:trace>
  <inkml:trace contextRef="#ctx0" brushRef="#br0" timeOffset="4746.1">5914 9131 2336 0,'-2'2'422'0,"-1"2"-182"0,-2 1-101 0,1 1-32 15,1 0-27-15,1 1-6 0,-1 0-15 0,0 1-12 0,0-1-12 16,1 1-4-16,-1 0-6 0,1 1-8 0,0-2 2 0,1 2-12 0,0-1 4 16,0-2 0-16,1 1-5 0,0 0 2 0,0-1 0 0,0 0-7 0,0-2 2 15,0 1-2-15,1-1 3 0,0-1-4 0,0 2 1 0,-1-2 3 16,2 0-13-16,-1-1 15 0,0 0-1 0,-1 0 3 0,1 0-2 0,0-1 1 15,0-1-6-15,-1 1 0 0,0 0 11 0,0 0-7 0,0-1 3 0,1 1-1 16,0 0-6-16,0 0 7 0,-1-1 2 0,0 1-4 0,0 0 4 16,1 0-8-16,0-1 2 0,0 0-3 0,-1 0 5 0,2-1-2 0,-1 1-7 15,0-2 8-15,1 2-13 0,-1-2 8 0,0 1 1 0,1-1-2 16,-1 0 3-16,1-1-8 0,-1 0-2 0,1 1-8 0,-1 0-4 0,1 0-6 16,-1 0-13-16,-1 0-18 0,1 0-29 0,-2 1-57 0,1-1-82 0,-1 1-121 15,-1 0-138-15,0 0 18 0,-2 0-649 0</inkml:trace>
  <inkml:trace contextRef="#ctx0" brushRef="#br1" timeOffset="8754.91">2805 6911 1476 0,'-2'-1'63'0,"0"0"19"0,1-2 19 0,-2 2 4 0,1-1 3 16,0 1 2-16,0 0-2 0,1-1 7 0,-1 2 0 0,1-2 1 0,0 1-7 16,-1 0-5-16,1 0-7 0,0 0-6 0,0 0-9 0,0 1-8 0,1-1-8 15,0 1-9-15,0-1-6 0,-1 0-3 0,1 1-7 0,0 0-4 16,0 0 0-16,0 0-5 0,0 0 0 0,1 0-6 0,-1 0-1 0,0 0-3 15,0 0 2-15,1 0 0 0,-1 0-5 0,2 0 0 0,-2 0-3 16,2 0-1-16,0 1-5 0,1-1 1 0,0-1-2 0,1 1-7 0,1 0 5 16,-1-1-5-16,2 1 3 0,-1-2 1 0,0 2-4 0,2-1 2 0,-1-1 1 15,1 2-6-15,0 0 5 0,0-1-1 0,0 0-3 0,0 1 0 16,0 0 4-16,0 0-2 0,0-1-3 0,-1 1 4 0,1 1-4 0,-1-1-4 16,0 1 2-16,-1 0 4 0,1-1-3 0,0 0 4 0,-1 1 0 0,0 0-2 15,0 0 1-15,0 0-3 0,-2 0 4 0,0 0-6 0,1 0 6 16,-1 1-2-16,0-1 1 0,-1 1-2 0,0 0 0 0,0 0 2 0,-1-1-4 15,0 1 2-15,1-1 0 0,-2 1 1 0,1 0-4 0,-1 0 8 0,0 0-2 32,0-1-2-32,-1 2 3 0,1-1 0 0,-1 1-7 0,-1 0 7 0,1 0-2 0,-2 0-2 0,1 0 2 0,-1 1-1 15,0 1 1-15,-1-1 1 0,0 2-1 0,0-1-6 0,-1 0 6 16,1 1-7-16,-1 1 6 0,0-1 6 0,-1 0-8 0,2-1 3 0,-1 2-1 16,1-1 1-16,0 0-2 0,-1 0 7 0,0-1-2 0,0 0-5 0,-1 1 0 15,0 0-2-15,0-1 3 0,0 1-1 0,1 0 5 0,0-1-2 16,-1 0-6-16,1 0 3 0,0 0 1 0,0 0-1 0,0 0 5 0,0 1-4 15,1 0 4-15,-1-1-6 0,1 0 2 0,0 1 3 0,0 0-6 16,0-1 4-16,0 1-3 0,1-2 1 0,1 1 0 0,-1-1 2 0,0-1 2 16,0 1-3-16,2-1 1 0,-1 1 0 0,1 0 0 0,0-2-2 0,0 1 3 15,0-1 0-15,1 0-6 0,-1 0 3 0,1-1 2 0,-1 1-1 16,1-1 4-16,0 0-2 0,0 0 2 0,1 0-4 0,0-1 2 0,-1 1 4 16,1 0-3-16,0 0 1 0,0-1 2 0,0 0-3 0,0 0-3 15,1 0 6-15,0 0-3 0,1 0-2 0,0 0 4 0,0 1-4 0,2-2 0 16,-2 1 3-16,3 0-3 0,-1-1 2 0,0 1-1 0,2-1-3 0,-1 0 5 15,1 1-5-15,0-1 5 0,0 0-3 0,1 0 2 0,-1 0 1 0,0-1-6 16,0 1 10-16,1-1-6 0,-1 1 0 0,-1 0 0 0,1-1 2 16,-1 1-4-16,2-1 7 0,-2 0 5 0,2-1-8 0,-1 1 5 0,1-1-5 15,-1 2 2-15,1-2-2 0,-1 2 2 0,-1-1-1 0,0 1-2 0,-1 0 0 16,1 0 3-16,-1 0 0 0,0-1-3 0,-1 2-2 0,1-1-1 16,-1 0 1-16,0 0-1 0,-1 1 7 0,0 0-6 0,0 0-2 0,-1 0 0 15,-1 0 1-15,1 1-5 0,0-1 0 0,-1 1 0 0,0 0-16 0,0-1-9 16,-1 1-22-16,0 1-32 0,0-1-38 0,0 1-70 0,-2 0-119 15,2 2-132-15,-1 0-48 0,-1 2-677 0</inkml:trace>
  <inkml:trace contextRef="#ctx0" brushRef="#br1" timeOffset="9778.76">3820 7667 2006 0,'-2'1'305'16,"0"0"-59"-16,-1 0-43 0,1 0-29 0,1 0-27 0,0 0-30 15,0-1-23-15,0 0-22 0,1 1-16 0,0-1-11 0,1 0-3 0,-1 1-8 16,2-1-4-16,-1 0-3 0,2 0-4 0,0-1-2 0,1 0-4 0,-1 1 5 16,1-1-12-16,2-1 5 0,0 0-3 0,1-1-2 0,0 0 1 15,2 0-6-15,-1 0 2 0,0-1-6 0,-1 1-1 0,2 0 4 0,-1-1-4 16,0 1 2-16,0 0 2 0,0 0-3 0,0 1 0 0,-1-1 0 0,0 1 1 15,0 0-3-15,-1 0 1 0,0 1 1 0,0 0 0 0,1-1 1 16,-1 2-2-16,0 0 2 0,-1 1-8 0,0-1 7 0,1 1-1 0,-2-1-2 16,1 1 5-16,0 0-1 0,-2 1-2 0,0 0-3 0,1 0 2 0,-2-1 2 15,0 1 0-15,0 0 1 0,-1 0 0 0,1 0-5 0,-2 1 3 16,0-1 2-16,0 0-2 0,0 2 2 0,0-1-2 0,-1 2 2 0,-1-1-5 16,1 1 1-16,-1 0 1 0,0 1-3 0,-2 1 1 0,1 0 5 15,-1-1-2-15,0 2-5 0,-1-2 8 0,1 1-5 0,-1-1-3 0,0 0 4 16,0 0 1-16,0 1-4 0,-1-1 7 0,1 1-3 0,-1-1-3 0,1 1 4 15,-2-1-4-15,1 0 5 0,0-1-3 0,-1 1 2 0,0 0 1 16,1 1-5-16,-1-1 3 0,1 0 1 0,-1 1-1 0,1-2 2 0,-1 1-4 16,1-1 4-16,-1 2-6 0,1-2 2 0,-1 0 9 0,0 1-8 0,0-2 3 15,1 1 0-15,1-1-7 0,0 0 2 0,1-1 3 0,0 1 1 16,0-1-1-16,2-1 3 0,0 1 0 0,-1 0-3 0,2-2 2 0,-1 2 2 16,1 0-9-16,-1-1 8 0,1-1-5 0,0 1 3 0,0 0 3 0,1-1-3 15,-1 1 4-15,1-1-11 0,0 0 9 0,0 0-6 0,0-1 8 16,0 2 2-16,0-1-6 0,0 0 0 0,0 0-1 0,1-1 1 0,-1 1 5 15,1 0 1-15,-1-1-6 0,1 1 4 0,0-1-5 0,0 1 1 0,1 0 2 16,-1-1 6-16,1 0-8 0,0 0 3 0,1 1 1 0,1-2-8 16,0 2 9-16,0-2 1 0,1 1-6 0,1-1 0 0,0 0 3 0,2 1-6 15,-1-1 9-15,1 1 4 0,0-1-5 0,-1 0 0 0,2 0-2 16,0 0 1-16,1 0 2 0,0-1-2 0,1 1-5 0,-2-1 2 0,1 1-8 16,1-1 7-16,-1 1 2 0,0-1 0 0,0 1-2 0,-1-1 1 15,0 1-1-15,-1-2-5 0,0 2 10 0,-1-1-4 0,0 0-1 0,1 0-5 16,-2 1 5-16,0-1-7 0,-1 0 6 0,1 1 1 0,-1-1-14 0,-1 1 1 15,0 0-18-15,0-1-5 0,-1 1-15 0,-1 0-24 0,0 0-30 16,-1 1-67-16,-1 0-102 0,0 2-133 0,-2-2-100 0,1 2 52 0,-2 0-620 16</inkml:trace>
  <inkml:trace contextRef="#ctx0" brushRef="#br1" timeOffset="10720.58">4703 8388 1692 0,'-3'0'635'0,"0"0"-330"0,-1 1-93 0,1-1-54 15,0 0-30-15,0 1-17 0,2-1-14 0,-1 1-24 0,1 0-11 16,1-1-14-16,0 0-8 0,0 0-11 0,2 1-6 0,-1-1 1 16,1 0-12-16,1 0 4 0,0-1-2 0,2 1-4 0,-1-1 0 0,2 0 3 15,1 0-7-15,0 0-2 0,1-1 2 0,1 0 0 0,2 0-3 0,-2 1 1 16,2-1 3-16,-1 0-10 0,1 1 9 0,0-1 1 0,-1 0-8 15,0 1 5-15,1-1 2 0,-2 1-10 0,0-1 8 0,0 2 1 0,-2-1-11 16,0 0 10-16,-1 0-6 0,0 1 3 0,0-1-3 0,-1 1 6 0,1 0-4 16,-2 0 1-16,0 0 3 0,0 1-3 0,-1-1-1 0,-1 1-1 15,1 0 5-15,-2 0-4 0,0-1 2 0,0 3-2 0,-1-1 0 0,0 0-2 16,-1 1 0-16,0 0 3 0,-1 0-2 0,0 1-4 0,-1 0 6 0,0 2-8 16,-1-2 2-16,-1 2 8 0,0 0-4 0,0 1-2 0,0 1-1 15,-1-2 2-15,0 2-8 0,0-1 11 0,-1-1 1 0,0 2-9 0,0 0 7 16,-1 0-2-16,0 1 0 0,1-1 2 0,-1 0 5 0,0 0-5 0,1 0 0 15,-1 0-2-15,1 0 1 0,0 2 0 0,0-2 3 0,1 0-1 16,-1 1-5-16,1 0 5 0,0-1-5 0,1 0 1 0,0 1 4 0,1-2 1 16,0 0-2-16,2-1 6 0,-1 0-7 0,1-2 2 0,0 1 2 15,2-1-4-15,-1-1 4 0,0 0-6 0,1 0 2 0,0-1 5 0,1 0-2 16,-1 0-3-16,1-1 2 0,0 1 0 0,1-1 2 0,-1-1 3 0,1 2 3 16,0 0-3-16,0-2-4 0,1 2 8 0,1-1-11 0,-1-1 6 15,0 1 5-15,0 0-1 0,1 0 0 0,-1-1 5 0,1-1-3 0,0 1-4 16,1 0 10-16,-1-1-8 0,1 1 0 0,0-1-2 0,0 1 1 0,1-1-3 15,0 0 4-15,1-1 4 0,1 0-12 0,-1 0 5 0,1 0-3 16,0-1 3-16,0 0 1 0,0 0 0 0,0 0-3 0,0 0 0 0,0 1 1 16,-1-1 3-16,0 0-5 0,0 0-2 0,0 1 0 0,-1 0-2 15,-1-1 1-15,1 0-4 0,1 0 8 0,-2 1-10 0,1 0 2 0,0-1-1 16,-1 0-11-16,1 0-2 0,-1 0-5 0,0 1-12 0,-1 0-17 0,0 2-20 16,-1 0-40-16,-1 0-45 0,1 0-85 0,-2 1-126 0,1 2-123 15,0 0 5-15,-1 0-642 0</inkml:trace>
  <inkml:trace contextRef="#ctx0" brushRef="#br1" timeOffset="11528.34">5448 9110 2066 0,'-3'-1'442'0,"-1"0"-96"16,1 1-126-16,0 0-71 0,0 0-31 0,2-1-18 0,0 1-30 15,0-1-6-15,2 0-16 0,0 1-17 0,0-1 1 0,2 0-13 16,-1 0 0-16,1 1-9 0,1-3 3 0,1 2 2 0,2-2-5 0,1 0 2 0,0 1-9 0,2-1-4 0,0-1-2 16,1 1 5-16,-1-1-1 0,2 0 3 0,-1 0 1 0,2 0-8 0,-1 0 3 15,-1 1-1-15,1 0 2 0,-2 1 0 0,0 0 0 0,-1 1-2 16,-1 0-1-16,-1 0 3 0,0 0 3 0,-2 2-3 0,1-1 3 16,0 1-6-16,-2 0 0 0,1 0 6 0,-1 1-10 0,0 0 8 0,-1 0-2 15,0 1-1-15,-1 0 3 0,0 0-5 0,0 1 4 0,-1 1-2 0,-1 0 0 16,0 1 3-16,0 1-8 0,0-1 1 0,-2 1 5 0,0 1-3 0,-1-1-2 15,-1 1 0-15,0-2 1 0,0 2-7 0,-2 0 14 0,1-1-8 16,-1 2-3-16,0-2 7 0,-1 0-11 0,1 0 5 0,-1 0 3 0,-1 1 1 16,0-1 2-16,1 0 3 0,-2 0-7 0,1 1 3 0,0-1 5 0,-1 1 2 15,1 0-5-15,0-1 3 0,1 0-3 0,0 0 0 0,0 0 8 16,1 0-1-16,1 0-3 0,0-1-1 0,1-1 4 0,0 1-8 0,0-2 7 16,0 0 5-16,1 1-10 0,0-2 6 0,1 1-4 0,0-1-3 15,0 0 4-15,1-1 3 0,-1-1-2 0,1 2 0 0,1-2-3 0,0 0-2 16,0 1 3-16,0-2 1 0,1 2 3 0,-1-1-4 0,2-1 0 15,-2 2 0-15,2-1-1 0,-1-1 4 0,1 1 2 0,0-1-9 0,1 1 6 16,0 0-5-16,0-1 0 0,1 0 6 0,0-1 0 0,1 0-4 0,1 0 2 16,0 0 0-16,1-1-6 0,0 1 13 15,2-1-1-15,0 0-5 0,1 1 3 0,1-2-5 0,-1 2-3 0,3-2 3 16,-1 1 4-16,-1 1-9 0,1-2 6 0,-2 2-2 0,0-2 2 16,0 2 0-16,-1 0 1 0,-1 0-7 0,1 1 6 0,-1 0-6 0,-1 0-1 15,0-1 12-15,0 1-13 0,0 0 9 0,-1 0-9 0,-1 1 4 16,0-1-5-16,-1 0 3 0,0 0 4 0,0-1-13 0,-1 1 3 0,0 0-11 15,-1-1-2-15,0 1-8 0,0-1-7 0,0 1-13 0,-2-1-23 0,1 0-33 16,-1-1-48-16,0 2-73 0,-1-2-114 0,0 1-127 0,-1-1-15 16,0 0-647-16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33:28.49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4">
        <inkml:traceFormat>
          <inkml:channel name="X" type="integer" max="2619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78.64865" units="1/cm"/>
          <inkml:channelProperty channel="Y" name="resolution" value="217.81915" units="1/cm"/>
          <inkml:channelProperty channel="T" name="resolution" value="1" units="1/dev"/>
        </inkml:channelProperties>
      </inkml:inkSource>
      <inkml:timestamp xml:id="ts1" timeString="2020-08-13T17:33:36.045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2725 6876 2101 0,'0'-4'215'0,"0"-2"-88"0,1 1-54 0,0 2-8 0,0 2 22 16,0 0 20-16,1 2 7 0,-1-1-7 0,2 3-15 0,-1 1-14 15,0 2-9-15,1 2-10 0,0 3-6 0,1 5-10 0,0 2-10 0,0 3 1 16,0 2-10-16,0 0-3 0,1 2-2 0,-1-1-8 0,1-1-2 15,-1 2-5-15,0-1 3 0,0-1-5 0,0-1 1 0,1-1 1 0,-1-3-5 16,0-1 3-16,-1-2 4 0,0-2-6 0,0-2 3 0,0-2 1 0,-1 0-1 16,1-2-1-16,-2-3 0 0,2-1 4 0,-2-2-7 0,1-2 8 0,1 0-1 15,0-2-5-15,-1-3 3 0,0 0 2 0,1-3-4 0,0-2 3 16,0-1 2-16,1-2-5 0,-1-3 3 0,0-2-2 0,1-1 1 0,0-2-3 16,0-3-1-16,1 0 3 0,-1-1-3 0,-1 1 2 0,1-1 3 0,-1 0-7 15,-1 3 3-15,1 0 1 0,-2 4 2 0,1 1 4 0,-1 3-2 16,1 3 4-16,-1 3-12 0,0 2 4 0,0 2 5 0,-1 2-4 0,1 1 5 15,-1 2-5-15,0 1 3 0,0 2-3 0,0 2 7 0,0 5 1 16,0 2-5-16,1 4-1 0,0 3-1 0,0 3-6 0,-1 2 5 0,1 0 4 16,1 0-5-16,-1-1 2 0,0-1-2 0,1 1-1 0,-2 0-2 0,1-1 3 15,1 0-1-15,-2-1 0 0,2-3 1 0,-2-1 4 0,0-1 0 16,-1-3-1-16,0 0 3 0,0-4-2 0,0-1 1 0,1-2-5 0,-1-2 4 16,2-2-4-16,-1 0 2 0,0-3 6 0,1 0-8 0,-1-3 2 0,1-2 2 15,-1-2-4-15,2-2 1 0,-1-3-1 0,0-1-3 0,1-2 1 16,-1-2 1-16,1 0 4 0,1-3-6 0,-1-1 5 0,0-1-1 0,0-2-6 15,0 2 8-15,-2-3-3 0,1 2-1 0,-1-1-1 0,0 0 2 16,-1 1-3-16,1 2 2 0,-1 0 3 0,0 3 0 0,1 3-5 0,0 2-1 16,1 3 4-16,0 3-1 0,-1 2 0 0,0 2 0 0,1 3-4 0,0 1-3 15,0 1 4-15,-1 2 3 0,1 3-2 0,0 2 0 0,0 3 1 16,-1 1-1-16,0 1 0 0,1 1 3 0,0 3-2 0,0 1-1 0,2 1-2 16,-1 1 3-16,0 1-6 0,1-2 4 0,-1 1 6 0,0 0-8 0,1-1 8 15,-2 0-2-15,0-1-1 0,-1 1-1 0,-1-1 2 0,0-1 1 16,1-3-4-16,-1-2 2 0,1-1 0 0,-1-3-6 0,1-1 7 0,0-2 0 15,0-2-6-15,1-2 6 0,-1-1-5 0,0 0 7 0,0-3 0 0,-1 0-2 16,-1-1 2-16,1-3-5 0,-2-2-2 0,0 0 3 0,0-3 2 16,0-1-4-16,0-1 8 0,1-2-5 0,-2-1-2 0,0 1 1 0,0-2-2 15,-1 0 1-15,1-2 2 0,-2-2 2 0,1 0 0 0,-1 0-1 16,-1 0 3-16,0 0-2 0,0 2-3 0,0 2 5 0,1 1 0 0,0 2-6 16,1 1 4-16,1 3-3 0,0 2-3 0,1 3 4 0,1 3 1 0,-1 0-6 15,2 2 5-15,0 2 0 0,0 1-3 0,1 2 0 0,-1 3 2 16,1 2-2-16,0 4 2 0,1 4 2 0,-1 1-3 0,1 3-2 0,1 1 1 15,0 0 2-15,0 1-2 0,1-1 4 0,2-1-7 0,-2 1 4 16,2-2-3-16,-2-1 0 0,0 0 10 0,-1 0-6 0,0-1 1 0,1-2 3 16,-1-3-4-16,1 0-3 0,-2-4 7 0,2-1-2 0,-1-1-2 0,0-2 2 15,0-2-2-15,0-2-2 0,0-1 1 0,0-1 6 0,-1-1-4 16,1-2 3-16,0-1 0 0,0-3-8 16,0 0 2-16,0-2 3 0,0-1-1 0,0-3 3 0,1-1-2 15,0-1 0-15,-1 1-1 0,0 0 2 0,1-1 3 0,-1-1-7 0,-1 1 1 16,1-3-1-16,-1 1 2 0,-1-1 2 0,1 0 0 0,0 0 2 15,0 0-5-15,1 2 3 0,0 3 1 0,1 3 1 0,-1 2-6 0,0 3 2 16,0 1 0-16,1 3-6 0,-1 0 8 0,1 3 1 0,-1 1-7 0,1 2 5 16,1 3-1-16,-1 3 0 0,0 3 2 0,1 2-5 0,0 2 2 15,0 2-6-15,0 1 6 0,0 2 1 0,-1 0-2 0,0-1 4 0,1 0-3 0,-1 0 2 16,0-2-2-16,0 2 0 0,-1 0 1 0,-1-1 0 0,-1-1 4 16,0-2 0-16,0-1-5 0,0-3 3 0,0 0 2 0,-2-3-4 15,2-2 2-15,-1-2 1 0,2-1-5 0,-1-2 1 0,1-2 5 0,-1-1-1 16,1-2 2-16,0-1-2 0,0-2 2 0,1-1-8 0,0-3 5 0,1-2 4 15,0-2-8-15,1-3 5 0,0-1-1 0,1-1-4 0,0-3 3 0,1 1 1 16,1-2-2-16,-2 1 0 0,1 0-1 0,-1-2 4 0,1-1-5 16,0 0 5-16,-1 0 1 0,1 2-5 0,-1 1 6 0,0 1-6 0,1 2 3 15,-2 3-1-15,1 2-1 0,-1 3 6 0,-1 3-8 0,0 3 2 0,0 1 0 16,-2 3-3-16,1 0 2 0,-1 3 1 0,0 1-1 0,1 2 3 16,-1 4-2-16,0 1 2 0,0 2-1 0,-2 2-3 0,0 2 4 15,0 1-7-15,0 0 2 0,0 2 2 0,0 0 1 0,-1 1 0 0,0-1 3 16,-1 1-2-16,0 0-1 0,0-2 2 0,-1 3 1 0,-2-2-2 0,1 1 1 15,-1-3 4-15,1-1-4 0,-1-3 3 0,1-2-4 0,1-3 1 0,2 0-2 16,-1-3 1-16,2-1 2 0,0-3-3 0,1-1 3 0,0-1 2 16,0-1-1-16,1-3-3 0,0 0-1 0,1-4 1 0,1-3-1 0,0-1 1 15,2-3 3-15,0 0-3 0,0-2-2 0,2-2 5 0,-2 0-4 0,1-1-1 16,-1 0 2-16,1 0 2 0,-1-2-6 0,0-1 6 0,2 0-2 16,-1-3-5-16,-1 1 7 0,1-2 1 0,-1 1-4 0,0 1 3 0,0 3 1 15,-1 3-8-15,1 3 7 0,-1 3-2 0,0 3-1 0,-1 3 2 0,-1 1-1 16,0 3-1-16,-1 0 0 0,0 2 2 0,0 1-1 0,-1 1 1 15,1 1 2-15,0 1 3 0,0 2-4 0,0 1-2 0,0 2-1 0,0 1 1 16,-1 2 2-16,2 0-1 0,-2 2 0 0,0 0-1 0,0-1-1 16,0 1 4-16,-1-1-3 0,0 0-2 0,-1-1 4 0,1 1-5 0,-2-3 2 15,0 1-1-15,0 0 4 0,0-3 0 0,0 1 0 0,0-2 7 0,0-1-14 0,0-1 5 0,-1-1 3 0,-1 0-6 16,1 0 1-16,-2-2 2 0,0 1-3 0,0-2 3 0,-1 2 3 0,-1-1-2 16,0 0 0-16,0-1-6 0,-1 1 6 0,0 0-4 0,1 0 2 15,-1-1 5-15,-1 0-6 0,3 1 1 0,-1-1-1 0,1 0 0 0,0-1 0 16,0 0 1-16,-1-1-2 0,1 1 1 0,1-3-1 0,-1 0 2 15,2-1-3-15,0-1-1 0,0-3 5 0,1 0-7 0,0-2 7 0,0-1-4 16,1-1 4-16,1-1 1 0,1 1-4 0,0 2 3 0,0 1-3 0,2 1 0 16,-1 3 6-16,0 0-2 0,1 2-3 0,0 1 1 0,0 0-4 15,0 2-1-15,1 0 4 0,-1 2 1 0,0 1 2 0,2 3-5 0,0 2-2 16,0 2 6-16,1 3-5 0,1 2 6 0,-1 2 2 0,0 1-9 0,1-1 2 16,-1 0 1-16,2 1 2 0,-2-2 0 0,1 1 4 0,0-2-3 15,-1 1-4-15,1-1 1 0,-1-2 3 0,-1 0-2 0,-1-1 3 0,0-1 4 16,0-2-9-16,0 1 5 0,0-2 1 0,-2-2-1 0,2 0-1 15,-1-2 1-15,1-2-2 0,-1 0-2 0,1-1 6 0,-1-2 0 0,1 0-3 16,0-1 0-16,-1-1 5 0,1-1-8 0,-1-2 5 0,1-1 0 0,0 0-4 16,0-1-1-16,1 0 2 0,-1-1 1 0,1-1-1 0,-2-1 5 0,2-1-3 15,-2 1-2-15,1-1-1 0,-1 2 3 0,0 0 2 0,1 0-2 16,0 1-5-16,-1 1 1 0,0 1-5 0,1 1 5 0,0 1 5 0,0 2-9 16,0 1-3-16,0 1-11 0,0 0-7 0,1 1-9 0,1 2-7 0,-1 1-8 15,2 0-23-15,1 2-25 0,0 3-40 0,1-1-59 0,0 4-89 16,1 0-125-16,-1 2-48 0,2 2 59 0,-2 0-639 0</inkml:trace>
  <inkml:trace contextRef="#ctx0" brushRef="#br0" timeOffset="1193.75">3655 7570 2118 0,'-3'2'471'0,"0"2"-220"0,-1 2-117 0,1 2-40 0,0 0 2 15,2 3 0-15,1 1-10 0,0 1-19 0,1 2-14 0,2 0-10 16,-1 1-9-16,1 1-1 0,1 2-6 0,0-1-5 0,0 0 0 0,-1 0-1 16,2 0-3-16,-2 0 3 0,1-1-7 0,-1 0 3 0,0-2-7 0,0 0-1 15,0 0 2-15,-1-2-3 0,0-2-2 0,0 0 5 0,0-2-6 0,0-1-3 16,0-2 6-16,0-2-6 0,0-1 5 0,0-1-7 0,-1-1 6 0,1-2-5 15,0-1 1-15,0-1 8 0,1-1-8 0,-1-2 4 0,0-2-2 0,0-2 0 16,0-1-3-16,0-2 4 0,1 0-1 0,-1-1-3 0,0-2 2 16,0-1-2-16,1-2-1 0,0 0 1 0,-1-2 5 0,1 0-7 0,-1-1 3 15,1-1-2-15,-1 1 0 0,0 0 2 0,1 0 1 0,0 3 0 0,0 2-2 16,-1 1 0-16,2 4 0 0,-2 1-1 0,0 4 1 0,1 1 2 16,-2 3-3-16,2 0 0 0,-1 3-1 0,-1 2 3 0,1 1 1 0,-1 1 0 15,0 4 3-15,1 2-5 0,-1 2 2 0,0 3 4 0,0 2-3 0,0-1-4 16,0 3 4-16,0-2-3 0,0 0 0 0,0 0 3 0,0 0 0 15,-1 0-4-15,1-1 0 0,-1 1 5 0,0-1-5 0,-1 1 7 0,1-1 1 16,-2-1-3-16,2-1 0 0,-1-1-3 0,0-2-2 0,0-2 4 16,1 0-1-16,0-2-1 0,1-1-3 0,0-2-2 0,0-1 4 0,1-2-1 15,-1 0 5-15,0-2-4 0,1-1 2 0,-1-1-6 0,2-2 3 0,-1-1 6 16,1-2-5-16,0-1 4 0,1-1-2 0,-1-1-2 0,1-1-8 16,0-1 11-16,-1-2-2 0,2 0-4 0,-1-1 7 0,0-3-3 0,-1 0-3 15,1-1 2-15,0-3 2 0,0 1-8 0,0-1 6 0,0 0-1 16,-1 0-2-16,2 1 3 0,-1 4 6 0,-1 2-6 0,0 2-1 0,-1 3 1 15,1 1-3-15,-3 3 0 0,3 2 4 0,-2 1 2 0,1 2-8 0,-2 1 7 16,1 2-5-16,0 0-3 0,0 3 9 0,-1 0-4 0,0 3-1 16,0 2 2-16,-1 3-1 0,0 1 0 0,0 1 5 0,-1 2-6 0,0 2 5 15,0 0-7-15,0 1 1 0,0-2 5 0,1 1-1 0,-1-1-1 0,-1 0 1 16,1 1 0-16,-1 0-5 0,0 0 6 0,0-1 5 0,1 1-7 16,-2-1 2-16,1-1 3 0,0 0-10 0,0-2 7 0,1-1 3 0,1 0-9 15,-1-2 5-15,0-1-3 0,2-1 2 0,0-3 0 0,1-1 0 0,0 0-1 16,1-3-3-16,-1-1 4 0,0-1-1 0,1-1 1 0,0-2 5 15,1-1-10-15,1-1 2 0,0-3 5 0,0 0-7 0,0-3 11 0,0 0-3 16,-1-1 0-16,0-1-6 0,1-1 1 0,-1-2 2 0,0-2-2 16,1-1 6-16,1-2-5 0,-1 0-1 0,0-3-2 0,2-1 4 0,-1-1 1 15,0-2 0-15,1 0-2 0,0 2 1 0,-2 3-3 0,2 3 0 0,-2 4 3 16,1 1 1-16,-1 4-1 0,0 1 0 0,0 2 1 0,-1 2-6 16,0 2 4-16,0 1 3 0,-1 2-4 0,0 1 1 0,0 2 4 0,0 2-4 15,1 1-4-15,-1 3 7 0,-1 2-5 0,1 2-2 0,-2 1 6 0,1 3-3 16,-1 1-3-16,0 2 7 0,-1 1-3 0,1 1-2 0,-2-2 2 15,1 1-2-15,-1-1 3 0,0 0 1 0,0 0 1 0,0-1-2 0,-1 1-2 16,0-3-1-16,0 1 2 0,0 0 1 0,0-1 1 0,0-1 2 16,-1-1-7-16,3-2 7 0,-1 0-2 0,2-3 3 0,-1 0 0 0,0-3-6 15,1-1-6-15,1-2 6 0,0-1-2 0,1-2 5 0,0-1 6 0,1-1-10 16,0-2 7-16,0-1-8 0,1-2 2 0,0-1 5 0,1-3-4 16,0 0-3-16,0-2 3 0,-2 0-2 0,3-3 2 0,-2-1 5 0,1-1-5 15,0-1-2-15,-1-1 0 0,1 0 1 0,-1-2-2 0,0 0 7 16,1-1 2-16,0-1-6 0,0 1 2 0,0 1-1 0,0 2-3 0,-1 3 4 15,2 4 0-15,-3 2-5 0,1 2 2 0,0 2 0 0,-1 1-1 0,0 1 4 16,0 3 0-16,0 0-1 0,-1 2 1 0,-1 3-4 0,1-1 5 16,-1 3-4-16,-1 0 1 0,0 3 7 0,1 1-8 0,-2 1 2 0,1 1-1 15,0 2-1-15,-2 1 2 0,1 1-1 0,0 1 2 0,-1 1-5 0,1-1 4 16,-2 1 6-16,2-2-7 0,-1 1 0 0,0-1 0 0,1 0 0 16,-2 0 0-16,1 0 0 0,0-1 0 0,-1 0 0 0,1-1 0 0,-1-1 0 15,1-2 0-15,1 1 0 0,0-2 0 0,1-3 0 0,1 1 0 0,0-4 0 16,-1 0 0-16,2-1 0 0,0-1 0 0,0-1 0 0,0-2 0 15,1 0 0-15,0-2 0 0,1-1 0 0,1-2 0 0,-1 0 0 0,1-1 0 16,-1-2 0-16,1 0 0 0,0-2 0 0,0 1 0 0,0 0 0 16,1-1 0-16,-2 0 0 0,1-1 0 0,-1 1-14 0,0 0-16 0,-1-2-13 15,0 2-19-15,1-2-20 0,0 1-31 0,0 1-57 0,0 0-88 0,0 2-171 16,-1 2-111-16,0 2 43 0,1 3-627 0</inkml:trace>
  <inkml:trace contextRef="#ctx0" brushRef="#br0" timeOffset="2276.5">4702 8267 2072 0,'-3'0'344'0,"-1"0"-102"0,0 2-79 0,0 0-27 0,2 1-12 0,0 1-8 16,-1 2-13-16,2 1-24 0,-1 1-17 0,0 2-19 0,1 2-5 0,1 1-10 16,0 1-1-16,0 1-3 0,2 2-4 0,-1 2-2 0,1-1-3 0,0 1 3 15,0-1-3-15,-1 1 0 0,1-2-3 0,-1 0-1 0,0-1-3 16,0-1 8-16,0 0-5 0,-1-1 0 0,1 0 0 0,-1-1-5 0,1-2 0 16,-1 0-4-16,0-3 6 0,1-2-5 0,-1-1 1 0,0-2 1 15,1-1-5-15,0-2 1 0,0-1 6 0,0-2-6 0,1-1 2 0,-1-1 1 16,1-3-5-16,0-2 3 0,0-2-2 0,2-1 6 0,1-1-9 0,-1-1 3 15,-1-1 0-15,1-1-7 0,1 1 10 0,-1-1 1 0,0-2-4 16,0 0 4-16,0-3-1 0,0 1-5 0,0-1 10 0,-1-1-1 0,0 3 2 16,1-1-3-16,1 2-3 0,-1 2-1 0,0 2-3 0,1 2 6 15,0 1-1-15,-1 2-3 0,0 3-1 0,0 1 1 0,-2 3 3 0,1 1-1 16,-1 1-4-16,0 3 3 0,0 0-6 0,-1 3 6 0,1 2 6 0,-1 3-6 16,0 1 4-16,-1 2-3 0,-1 2 2 0,0 2-4 0,-1 1 5 0,0 2-1 15,1-1-6-15,-2 1 3 0,1 1-4 0,-2 0-2 0,0 0 6 16,-1 1 2-16,1-2-4 0,0 0 7 0,-1 0-3 0,1-1 0 15,-2-1 1-15,2 0 3 0,-1 0-3 0,1-3-2 0,1-1 2 0,0-3-8 16,2-2 7-16,-1-1 0 0,2-3-1 0,1-2-4 0,0 0 2 0,1-3-3 16,0 0 0-16,0-1 6 0,1-2-2 0,0-2-2 0,2-2-3 0,-1-3 7 15,1-1-7-15,2-3 5 0,-1 0-2 0,0-2 0 0,1-1-2 16,-1-1 1-16,1 1 2 0,-1-3-2 0,0-1 1 0,0 0 1 0,1-2-3 16,0-3-3-16,0 1 11 0,0-2-4 0,0 0 4 0,0 2-4 15,1 0 1-15,-1 4-2 0,1 2 2 0,-2 4 5 0,0 2-10 0,0 3 5 16,-2 3-4-16,1 0-1 0,-1 4 2 0,-1 0 4 0,-1 2-6 0,0 1 1 15,0 1 1-15,-1 2-2 0,1 3 1 0,-1 1 5 0,-1 2-1 16,0 3-4-16,0 2 5 0,-1 2-4 0,-1 1 0 0,-1 1 2 0,0 2 5 16,1 0-8-16,-2 0-2 0,0 1-1 0,1 1-4 0,-1-1 11 0,1 1-1 15,-1 0 3-15,-1 0-5 0,1-1-1 0,0 1 4 0,-1-2 3 16,1 1 2-16,0-1 0 0,-1 0-6 0,1-3-1 0,1-1 5 0,0-3-7 16,1-1 5-16,0-3 0 0,1-1-6 0,2-3 5 0,-1-1-1 0,2-2-2 15,0-1 1-15,0-2-3 0,1-1-7 0,-1-2 10 0,2-2-4 16,1-2 8-16,0-1 3 0,0-2-5 0,1-1-1 0,0-2-6 0,-2-2 1 15,2-1 3-15,0 0 1 0,-1-2-2 0,1 1 4 0,-1-1-7 16,-1-1 4-16,1-1 2 0,0-2 1 0,-1 1 0 0,2-3 1 0,-1 2-7 16,0 0 3-16,1 2 4 0,-2 3-4 0,2 1 6 0,-2 2-9 0,1 2 5 15,-1 2-6-15,-1 3 6 0,0 0 3 0,0 3-10 0,-1 2 5 16,0 1 0-16,-2 1-4 0,1 2 7 0,0 1 3 0,-1 2-2 0,0 1-3 16,0 2-2-16,-1 2 3 0,0 1-9 0,0 2 13 0,-1 1-6 0,1 2-3 15,-2 1 4-15,1 0-4 0,0 1 0 0,0 0 0 0,-1 2 5 16,1-1-7-16,0 0 10 0,-1 0-5 0,0 0-1 0,1-2 4 0,0 0-1 15,0-3 5-15,1 0-6 0,0-1 5 0,0-1-5 0,1-2-1 16,1-2 4-16,1 0-4 0,0-1-4 0,0-2 4 0,1-2 2 0,0-1-1 16,1-1 0-16,1-1 0 0,0-2-6 0,0-2 1 0,0-1 9 0,0-2-7 15,1 0 7-15,0-2-5 0,1-1 3 0,-2 0-7 0,0-1 7 16,1 1-2-16,-2-1-1 0,2-1 0 0,-2 0 0 16,1 0 0-16,-1 0 0 0,-1-1 0 0,2 0-1 0,-1 1 2 15,-1 1-7-15,1 0 4 0,-1 1-1 0,0 1 4 0,1 1-4 0,0 0-9 16,-1 3 0-16,0-1-21 0,-2 2 2 0,-1 1-8 0,1 0-18 15,-1 2-21-15,0 0-42 0,-1 1-76 0,0 0-138 0,-1 2-182 0,-2 0-28 16,0 1-663-16</inkml:trace>
  <inkml:trace contextRef="#ctx0" brushRef="#br0" timeOffset="3719.88">5536 8941 2471 0,'0'4'333'0,"-2"2"-187"0,1 2-61 15,-2 3-2-15,2 0 5 0,-1 3 1 0,1 1-9 0,0 0-20 16,0 3-15-16,0 1-8 0,1 1-13 0,0 2 3 0,0 0-8 0,0 0 3 16,0-1-2-16,0 0-6 0,0 0 5 0,0-1-7 0,0-1 3 0,0 0-6 15,0-1 7-15,0-1-6 0,0-2 1 0,0-1 3 0,0-1-12 16,0-4 2-16,0 0 3 0,1-1-5 0,1-3 1 0,0-1 2 0,0-1-6 15,1-2 2-15,0-2 3 0,0-1 0 0,1-1-8 0,1-1 8 0,1-3-8 16,-1-1 2-16,1-1 8 0,2-2-6 0,-1 0 3 0,1-2-11 16,-1-2 7-16,2-1-4 0,-2-1 2 0,1 0 9 0,-1-2-9 0,0 1 2 15,0-2 2-15,0-1-1 0,0 1 3 0,1-2 7 0,-2 0 0 0,2 1-2 16,-2-1-1-16,1 1-2 0,0 3-5 0,0 1 9 0,0 4-7 16,0 0 2-16,0 3 1 0,-2 1-5 0,0 2 3 0,0 2-4 0,-1 2 3 15,0 2-5-15,-2 0 6 0,0 2 0 0,-1 1-2 0,1 2 6 16,-2 1-9-16,1 3 4 0,-1 3-4 0,0 1 2 0,-1 1 7 0,1 3-3 15,-2 1-1-15,1 2 3 0,-1 2-8 0,1 0 5 0,0 1 0 0,-1-1-1 16,0-1 1-16,0-1 3 0,0 0-2 0,0 1-4 0,-1-1 8 16,0 1-1-16,0-2 1 0,0-1-1 0,-1 0 3 0,0-1-11 0,1-3 4 15,1-1 8-15,-1-1-12 0,2-2 5 0,0-2-4 0,1-2-5 0,0-1 4 16,1-2 6-16,1-2-1 0,1-1-3 0,1-2 0 0,0-1-2 16,1-2 1-16,0-1-1 0,2-2 5 0,-1-2-9 0,1-1 5 0,-1-1-1 15,0-1 1-15,0-2 0 0,0 0 1 0,0-2 0 0,1-1-3 16,-1-1 7-16,0-1-5 0,0 0 2 0,0-2 0 0,0-1-5 0,0-2-2 15,1 0 3-15,-1 0 0 0,0 2 2 0,0 2 3 0,0 3 0 0,1 1-4 16,-1 2 1-16,0 1 1 0,0 2-4 0,-1 2 5 0,0 1 0 16,0 2 9-16,0 1-14 0,-2 2 3 0,1 2-1 0,-3 1-8 0,1 2 11 15,-1 1-3-15,0 2 1 0,-1 0-4 0,0 3 13 0,0 1-6 0,-2 3-1 16,2 0 5-16,-3 2-9 0,-1 2 0 0,2 2 7 0,-2 0-2 16,1 1-1-16,-2 2 1 0,0-1-5 0,1 0 2 0,0 3 0 0,0-1 9 15,0 0-10-15,0-2 5 0,0 0-3 0,0-2-3 0,0 1 6 16,0-1 1-16,1-1 6 0,0-1-12 0,-1 1 8 0,1-1-9 0,0-2 4 15,1-1 1-15,0-1-4 0,0-1 2 0,2-2-5 0,-1-1 5 16,1-2-5-16,1 0 8 0,0-2-5 0,1-1 2 0,-1-1-1 0,1-1-2 16,1-2 2-16,0 0 1 0,0-3-2 0,1-1 6 0,-1-1-4 0,1-2-2 15,1-1 5-15,-1 0-11 0,1-1 8 0,0-1-3 0,-2 0 2 0,2-1-1 16,-1-1 2 0,0-1 1-16,-1 0-3 0,1-1 0 0,0-1-3 0,-1-1 3 0,-1 0 3 15,0 0 2-15,0 0-3 0,-1 2 0 0,1 1 0 0,-2 2-2 0,0 1 2 16,-1 2 6-16,-1 2-14 0,1 2 8 0,0 3 1 0,-1 3-9 15,-1 0 11-15,1 3-6 0,-2 1 1 0,0 3-4 0,0 2 10 0,-1 1-4 16,-1 3-1-16,-1 1 5 0,0 0-10 0,1 4 3 0,-1-1 0 0,1 1 3 16,-1 2 0-16,0-1-3 0,-2 1 5 0,1-1-2 0,0-2 0 15,0 2 8-15,0 0-12 0,0-2 6 0,-1 2-5 0,0-1-3 0,0-1 12 16,0 0-11-16,-1-1 13 0,1 0-4 0,-1-1-4 0,0-1 2 0,1-1-4 16,0-1 2-16,1-1 0 0,1-2 4 0,1-1-6 0,0-1 4 15,1-1-4-15,1-2-2 0,0-2 6 0,1 0-3 0,0-2 3 0,1-1-1 16,2-2-5-16,-1-2 3 0,2-2-1 0,-1-1 3 0,2-2-1 15,0-1-5-15,2-2 12 0,-1 1-12 0,1-3 7 0,-1 0 2 0,2 0-7 16,0 0 4-16,-1-1-3 0,2 1 5 0,-1 1-10 0,0 0 8 16,1 1-2-16,0 1-5 0,1 1 6 0,0 0 0 0,-1 1-4 0,1 2 5 15,-1 0 2-15,1 1-10 0,-1 1 8 0,-1 1 0 0,0-1-3 0,0 3 9 16,0 1-2-16,0 1-11 0,0 0 8 0,-1 1-10 0,-1 1 3 0,1 2 7 16,-2 1-6-16,1 1 11 0,-1 2-10 0,0 1 1 0,0 3 0 15,-2 0 3-15,0 0 0 0,0 1 0 0,0 1-2 0,-2 0-1 0,1 1 3 16,-2 0 2-16,0 0-2 0,1 1-5 0,0-2 4 0,-1 1-3 0,0 0 3 0,0-1 3 0,0 0-1 0,-1 0-8 0,1-2 12 15,1 0-9-15,-1-2-1 0,1 0 8 0,0-2-12 0,1-1 10 0,0-2-5 16,1 0 3-16,1-1-4 0,-1-2 3 0,1 0 3 0,1-2-5 16,0 0 4-16,0-1-4 0,1-2-2 0,1-2 6 0,0-1 3 0,1-1-6 15,1-2 6-15,-1 0-8 0,1-2 0 0,0 0 3 0,0 0 3 0,1-1-1 16,-1-1 1-16,0 0-2 0,0-1-5 0,-2-1 4 0,2 0-1 16,-2 1 3-16,1-1-6 0,0 0 4 0,-1-1-2 0,1 1 2 0,-1 1 3 15,0 2-2-15,1 0-1 0,-1 1-4 0,0 2 6 0,0 2-5 0,-1 1 6 16,-1 2-5-16,1 0 6 0,-2 1-4 0,0 2-4 0,0 0 12 15,-1 0-10-15,0 2 2 0,1-1 4 0,-1 2-10 0,0 0 2 0,-1 0 7 16,1 0-5-16,-1 1 5 0,0 1-3 0,0 1-3 0,-2 0 1 16,2 1-4-16,-2 2 8 0,1-1-4 0,0 0 2 0,0 2 1 0,-1-1-4 15,0-1-5-15,1 1 6 0,0 0-10 0,-1-1-3 0,2 0-2 0,-2 0-17 16,0 0-4-16,1-1-9 0,1 1-18 0,-1-1-35 0,1 1-42 16,-1-1-87-16,1 1-128 0,-1 0-131 0,0 0 0 0,2-1-657 0</inkml:trace>
  <inkml:trace contextRef="#ctx1" brushRef="#br1">6226 14260 0,'0'0'0,"0"0"0,0 0 0,0 0 0,0 0 0,0 0 0,0 0 0,0 0 0,0 0 0,0 0 0,0 0 0,0 0 0,59 0 0,-50 0 0,-9 0 0</inkml:trace>
  <inkml:trace contextRef="#ctx0" brushRef="#br1" timeOffset="8747.35">2797 6881 1864 0,'-3'-1'294'0,"0"1"-14"0,-1 0-53 0,1 0-45 16,1 0-24-16,0 0-28 0,1 0-31 0,-1 0-20 0,2 0-21 16,0 0-9-16,0-1-5 0,0 1-11 0,1 0-3 0,1 0-3 0,-1-1-7 15,1 0 4-15,1 0-4 0,0 1-1 0,1-1-2 0,-1 0-1 16,2 0 1-16,0 1-3 0,0-2 6 0,0 1-7 0,1 0 1 0,1 0-4 15,-1-1-1-15,1 1 1 0,-1 0-5 0,1 0 2 0,0 0-3 0,1-1-4 16,-1 1 1-16,0 0 0 0,0 0 2 0,0 0-5 0,0 1 3 0,0-1 2 0,0 1-2 0,-1 0 1 16,1-1-2-16,0 0-1 0,-1 1-2 0,1-1 2 0,-1 0 0 0,1 1-1 15,-1 0 1-15,1 0 3 0,-2 0 2 0,0 0-1 0,-1-1-2 16,1 1-4-16,-1 0 0 0,0 0 3 0,-1 1-2 0,-1 0 4 0,1 0-1 16,-2 0-1-16,1 1 1 0,-1-1 4 0,0 2-5 0,-1-1-1 0,-1 1 0 15,0 1-3-15,0 0 1 0,-1 0 1 0,0 1 0 0,-2 0-2 0,0 1-1 16,0 0-3-16,0 1 5 0,1 0-4 0,-2 1 2 0,0-1 0 15,-1 1-6-15,1 0 5 0,-2-1 1 0,0 1 3 0,1 0 2 0,-1 1-1 16,0-1-2-16,0 1 3 0,0 0-3 0,1-1 4 0,-1 1 1 0,1 0 0 16,-2 0 1-16,0 0-4 0,1 0 3 0,-1 1 2 0,0 0 0 15,1-1 1-15,1-2 3 0,1 1-12 0,-1-1 8 0,1-1 1 0,1 1-3 16,0-1 4-16,0-1-5 0,2 0 2 0,0-1-3 0,1-1 2 0,-1-1 0 16,1 0 1-16,1-1-2 0,0 0 1 0,1 0 0 0,1-1 0 15,-1 0 0-15,1 0 0 0,0 0 1 0,1 0-1 0,0 0 4 0,0-1 2 16,1 1 5-16,1-1-1 0,-1 0-5 0,1 1 2 0,-1-1-1 15,2 0-1-15,0 1 4 0,1-1 1 0,0 1-3 0,-1 0 0 0,2 0 0 16,-1 0 0-16,0 0-8 0,0 0 3 0,1 0-1 0,1 0 1 0,1-1 5 16,0 0-2-16,0 0-1 0,2 1-8 0,-2-2 5 0,3 0-6 15,-2 1 7-15,1-1-4 0,-1-1 2 0,1 1 2 0,-2 0-2 0,0-1 0 16,0 0-1-16,-1 0 1 0,0 2-1 0,-2-1 0 0,0 2 0 0,-1-2 1 16,0 1-6-16,-2 1 5 0,0-1-1 0,0 1-2 0,-1-1-4 15,-1 1-9-15,0 0-16 0,-1 0-19 0,-1 1-27 0,1-1-55 0,-1 2-84 16,-1 1-190-16,-1 1-156 0,-1 1 39 0,-1 1-648 0</inkml:trace>
  <inkml:trace contextRef="#ctx0" brushRef="#br1" timeOffset="9702.68">3796 7607 1947 0,'-4'0'376'16,"-1"0"-49"-16,-2 0-100 0,3 0-56 0,0-1-30 0,1 1-25 15,0-1-24-15,1 1-27 0,1 0-15 0,1 0-8 0,0-1-9 0,0 0-3 16,0 0-6-16,1 1-5 0,1-2-3 0,0 1-3 0,1 0 0 0,1-1-1 16,0 1-1-16,0-2-4 0,1 1-2 0,1 0 1 0,0 0-1 15,2 0-3-15,-1 0 0 0,1 0 0 0,0 0-5 0,2 0 4 0,-2 0 2 16,1 0-5-16,0 1 1 0,0-1 0 0,0 2-2 0,-1-1 9 15,1 0-5-15,-1 0 1 0,1-1 2 0,0 1-6 0,0 1 0 0,-1-1 4 16,0 1-1-16,0-1-4 0,-1 1 3 0,-1 0-2 0,1 1 1 16,-1 0 2-16,-1-1 1 0,0 1 0 0,-2 1-6 0,1-1 0 0,-1 1 4 0,-1 0 0 15,-1 0 1-15,1 1 2 0,-3 0-3 0,1 1-4 0,-1 0 2 16,-1 1-1-16,0 0 0 0,-2 0-2 0,-1 1 0 0,1 1 2 0,-2 1-6 0,1 0 5 0,-1-1 1 0,0 1-3 0,-1-1 3 16,1-1-2-16,0 1 3 0,-1 0 1 0,0 0 0 0,0-1-1 15,0 1 3-15,0 1-6 0,0-1 4 0,0 1 4 0,-1-2-2 0,2 2 1 16,-1-1-3-16,0 1 4 0,-1-1-9 0,0 0 8 0,1 1 5 0,-1-1-4 15,1 0 2-15,1 0 0 0,0-1-1 0,0 0 0 0,1 1 4 16,0-2-4-16,2 1 1 0,0-1-3 0,0 0-2 0,1-1 4 0,0 0-2 16,2 0 0-16,-2-1 1 0,2 1-1 0,0-2 0 0,1 1 0 0,0-1 4 15,-1-1-3-15,2 2-2 0,-1-2 5 0,1 2-3 0,0-1 2 16,1 0 3-16,-1 0-1 0,1 0-5 16,0 0 6-16,0-2 0 0,1 2 1 0,-1-1 3 0,2 1-6 0,-1-1 6 0,1-1-6 0,1-1 0 15,0 0 3-15,2 0-2 0,-1 1-2 0,1-2 2 0,-1 1 1 0,0-1-2 16,1 0 2-16,-1-1 0 0,1 1 4 0,1-1-9 0,-1 1 7 15,1-1 1-15,1 0-7 0,-2 0 7 0,1 0-8 0,0 0 1 0,-1 1 1 16,0 0-4-16,0-1 0 0,0 1 1 0,-1 1-7 0,0-2 5 16,0 2 0-16,-1-1-2 0,0 1-1 0,-1 1 0 0,0-1-6 0,0 0-13 15,-2 1-8-15,1 0-25 0,-2 1-16 0,1 0-38 0,-1 1-56 0,-1 0-98 16,0 1-195-16,-1 1-90 0,0 0-250 0,-2 0-318 0</inkml:trace>
  <inkml:trace contextRef="#ctx0" brushRef="#br1" timeOffset="10533.09">4609 8242 2323 0,'-4'-2'421'0,"-2"1"-174"0,-1-1-92 0,1 1-31 0,3 1-15 16,0-2-20-16,1 1-15 0,1 0-21 0,0-1-11 0,1 1-9 0,0 0-9 15,2-1-5-15,0 1-8 0,1-1-2 0,1 1 2 0,0-1 0 0,1 2-2 16,1-2-4 0,2 1 1-16,0-2-8 0,2 2 5 0,-1-1 5 0,0 0-13 15,1 0 5-15,0 0-3 0,-1 1 0 0,1-1 8 0,0 0-1 0,0 1-2 16,-1 0-5-16,0 0 4 0,-1 1-5 0,0 0 7 0,-2 0-1 0,1 1-4 15,0 0 5-15,-1 0-6 0,0 1 3 0,0 0 0 0,-2 0 4 16,0 1-7-16,1 0 3 0,-2 0-2 0,-1 1-1 0,0-1 4 0,0 1 4 16,-1 0-5-16,0 0 2 0,0 1-2 0,-2-1-5 0,1 1 10 15,-2-1-6-15,0 1 4 0,0 0-1 0,-1 1-4 0,0-1-3 0,-1 0 6 16,0 1 2-16,0 0-5 0,-1 0 2 0,1 0-1 0,-2 0-1 0,0 0 1 16,1 1-2-16,-1-1 4 0,0 1-6 0,-1-1 3 0,2 1 8 15,-2-2-9-15,2 1 8 0,-1-1-6 0,0 1-1 0,-1 1 0 0,1-1-3 16,-1 0 7-16,1 0-2 0,0-1 3 0,1 1-5 0,0-1 6 15,0 0-7-15,1 0 5 0,1-1 5 0,-1 0-12 0,1 0 10 0,2 0-5 16,-2-1 5-16,2-1 0 0,0 1-2 0,0 1 4 0,1-3-6 0,0 1 1 16,1 1-1-16,-1-2 2 0,1 1 1 0,0 0 5 0,1 0-1 0,0 0-4 15,1-1 1-15,0 2 3 0,1-2 1 0,0 1 2 0,1 1-2 16,-1-2 3-16,1 1-8 0,2-1 3 0,-2-1 4 0,1 1-1 0,1 0 4 16,0 0-6-16,0-1 3 0,0 0-4 0,0 0 0 0,2-1 2 15,-1 0-3-15,0 0-6 0,2-1 2 0,-2 1 1 0,1-2-2 0,0 2 5 16,0-2-4-16,0 2 3 0,0-1-3 0,0-1-2 0,-1 1-1 0,0 0-2 0,2-1 0 0,-2 1 0 0,0 0-2 0,-1 0-9 0,-1 1-7 15,-1-1-13-15,1 1-10 0,0 0-17 0,-1-1-31 0,0 2-47 16,0 0-79-16,-1 0-143 0,0 1-169 0,1 1 0 0,-2 0-648 0</inkml:trace>
  <inkml:trace contextRef="#ctx0" brushRef="#br1" timeOffset="11327.09">5432 9059 2267 0,'-2'-2'330'0,"0"1"-122"0,0-2-63 0,1 2-15 16,1 0-12-16,0-1-19 0,2 1-23 0,-1-1-17 0,1 0-19 15,0 1-3-15,2-2-8 0,1 1-5 0,1-1 2 0,1 1-8 0,0-1-3 16,2 0 0-16,1-1-2 0,0 1-6 0,0 0 2 0,1 0-5 0,0 0-6 15,0 2 4-15,2-1 3 0,-2 1-5 0,1 1 6 0,0 0-3 16,0 1-3-16,-1 0 4 0,-1 0-6 0,0 2 6 0,-2-1-8 0,0 0 3 16,-2 1-4-16,-1 0 2 0,0 1 5 0,-2 0-3 0,1 1 2 15,-3-1-3-15,1 1-1 0,-3-1 1 0,0 2 4 0,-1-1-5 0,-1 1 2 16,-1 0-3-16,-1 1-2 0,-1 0 3 0,0 2 0 0,-1-1 2 0,0 0-2 16,-2-1 1-16,-1-1-2 0,0 1-1 0,0-1 3 0,0 1 1 15,2-1-1-15,-1 1 0 0,0-1 0 0,1-1 0 0,-1 1 5 0,1 0-4 16,1 0 2-16,0 1-4 0,2-2 2 0,-1 1 3 0,1-1 2 0,1 1 0 15,0-1-3-15,1 0 0 0,0-1-4 0,1 0 3 0,1-1 8 16,0 0-3-16,1-1-5 0,1 1 1 0,-1-2-8 0,3 0 2 0,-1 0 8 16,1 0 2-16,1 0-3 0,0 0 2 0,0-1 2 0,2 1 0 0,-1-2 9 15,1 1-4-15,2-1 3 0,-1 0-4 0,1 0 2 0,0-1 4 16,1 1 4 0,0-1-2-16,0 1-4 0,2-1 2 0,0 0-7 0,-1 0 5 15,1-1 3-15,0-1 3 0,-1 1-10 0,0 0 1 0,-1-1-7 0,1 1-2 16,-1-1 10-16,-1 1-4 0,1-1 2 0,-1 1-11 0,0 0 3 0,0 0-3 15,-1 0 4-15,0 0 3 0,0 0-4 0,0 1-2 0,-2 0 0 16,1-1 0-16,-2 0 4 0,2 2-2 0,-3-1-4 0,2-1-1 0,-1 2-8 16,0-1 1-16,-1-1-2 0,-1 2-7 0,1-2-8 0,-1 1-5 15,1 0-17-15,-2 0-12 0,1-1-18 0,-2 1-38 0,0 0-47 0,0-1-92 0,0 1-149 16,-1-1-99-16,-1 0 38 0,-1 0-622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33:28.49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4">
        <inkml:traceFormat>
          <inkml:channel name="X" type="integer" max="2619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78.64865" units="1/cm"/>
          <inkml:channelProperty channel="Y" name="resolution" value="217.81915" units="1/cm"/>
          <inkml:channelProperty channel="T" name="resolution" value="1" units="1/dev"/>
        </inkml:channelProperties>
      </inkml:inkSource>
      <inkml:timestamp xml:id="ts1" timeString="2020-08-13T17:33:36.045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2725 6876 2101 0,'0'-4'215'0,"0"-2"-88"0,1 1-54 0,0 2-8 0,0 2 22 16,0 0 20-16,1 2 7 0,-1-1-7 0,2 3-15 0,-1 1-14 15,0 2-9-15,1 2-10 0,0 3-6 0,1 5-10 0,0 2-10 0,0 3 1 16,0 2-10-16,0 0-3 0,1 2-2 0,-1-1-8 0,1-1-2 15,-1 2-5-15,0-1 3 0,0-1-5 0,0-1 1 0,1-1 1 0,-1-3-5 16,0-1 3-16,-1-2 4 0,0-2-6 0,0-2 3 0,0-2 1 0,-1 0-1 16,1-2-1-16,-2-3 0 0,2-1 4 0,-2-2-7 0,1-2 8 0,1 0-1 15,0-2-5-15,-1-3 3 0,0 0 2 0,1-3-4 0,0-2 3 16,0-1 2-16,1-2-5 0,-1-3 3 0,0-2-2 0,1-1 1 0,0-2-3 16,0-3-1-16,1 0 3 0,-1-1-3 0,-1 1 2 0,1-1 3 0,-1 0-7 15,-1 3 3-15,1 0 1 0,-2 4 2 0,1 1 4 0,-1 3-2 16,1 3 4-16,-1 3-12 0,0 2 4 0,0 2 5 0,-1 2-4 0,1 1 5 15,-1 2-5-15,0 1 3 0,0 2-3 0,0 2 7 0,0 5 1 16,0 2-5-16,1 4-1 0,0 3-1 0,0 3-6 0,-1 2 5 0,1 0 4 16,1 0-5-16,-1-1 2 0,0-1-2 0,1 1-1 0,-2 0-2 0,1-1 3 15,1 0-1-15,-2-1 0 0,2-3 1 0,-2-1 4 0,0-1 0 16,-1-3-1-16,0 0 3 0,0-4-2 0,0-1 1 0,1-2-5 0,-1-2 4 16,2-2-4-16,-1 0 2 0,0-3 6 0,1 0-8 0,-1-3 2 0,1-2 2 15,-1-2-4-15,2-2 1 0,-1-3-1 0,0-1-3 0,1-2 1 16,-1-2 1-16,1 0 4 0,1-3-6 0,-1-1 5 0,0-1-1 0,0-2-6 15,0 2 8-15,-2-3-3 0,1 2-1 0,-1-1-1 0,0 0 2 16,-1 1-3-16,1 2 2 0,-1 0 3 0,0 3 0 0,1 3-5 0,0 2-1 16,1 3 4-16,0 3-1 0,-1 2 0 0,0 2 0 0,1 3-4 0,0 1-3 15,0 1 4-15,-1 2 3 0,1 3-2 0,0 2 0 0,0 3 1 16,-1 1-1-16,0 1 0 0,1 1 3 0,0 3-2 0,0 1-1 0,2 1-2 16,-1 1 3-16,0 1-6 0,1-2 4 0,-1 1 6 0,0 0-8 0,1-1 8 15,-2 0-2-15,0-1-1 0,-1 1-1 0,-1-1 2 0,0-1 1 16,1-3-4-16,-1-2 2 0,1-1 0 0,-1-3-6 0,1-1 7 0,0-2 0 15,0-2-6-15,1-2 6 0,-1-1-5 0,0 0 7 0,0-3 0 0,-1 0-2 16,-1-1 2-16,1-3-5 0,-2-2-2 0,0 0 3 0,0-3 2 16,0-1-4-16,0-1 8 0,1-2-5 0,-2-1-2 0,0 1 1 0,0-2-2 15,-1 0 1-15,1-2 2 0,-2-2 2 0,1 0 0 0,-1 0-1 16,-1 0 3-16,0 0-2 0,0 2-3 0,0 2 5 0,1 1 0 0,0 2-6 16,1 1 4-16,1 3-3 0,0 2-3 0,1 3 4 0,1 3 1 0,-1 0-6 15,2 2 5-15,0 2 0 0,0 1-3 0,1 2 0 0,-1 3 2 16,1 2-2-16,0 4 2 0,1 4 2 0,-1 1-3 0,1 3-2 0,1 1 1 15,0 0 2-15,0 1-2 0,1-1 4 0,2-1-7 0,-2 1 4 16,2-2-3-16,-2-1 0 0,0 0 10 0,-1 0-6 0,0-1 1 0,1-2 3 16,-1-3-4-16,1 0-3 0,-2-4 7 0,2-1-2 0,-1-1-2 0,0-2 2 15,0-2-2-15,0-2-2 0,0-1 1 0,0-1 6 0,-1-1-4 16,1-2 3-16,0-1 0 0,0-3-8 16,0 0 2-16,0-2 3 0,0-1-1 0,0-3 3 0,1-1-2 15,0-1 0-15,-1 1-1 0,0 0 2 0,1-1 3 0,-1-1-7 0,-1 1 1 16,1-3-1-16,-1 1 2 0,-1-1 2 0,1 0 0 0,0 0 2 15,0 0-5-15,1 2 3 0,0 3 1 0,1 3 1 0,-1 2-6 0,0 3 2 16,0 1 0-16,1 3-6 0,-1 0 8 0,1 3 1 0,-1 1-7 0,1 2 5 16,1 3-1-16,-1 3 0 0,0 3 2 0,1 2-5 0,0 2 2 15,0 2-6-15,0 1 6 0,0 2 1 0,-1 0-2 0,0-1 4 0,1 0-3 0,-1 0 2 16,0-2-2-16,0 2 0 0,-1 0 1 0,-1-1 0 0,-1-1 4 16,0-2 0-16,0-1-5 0,0-3 3 0,0 0 2 0,-2-3-4 15,2-2 2-15,-1-2 1 0,2-1-5 0,-1-2 1 0,1-2 5 0,-1-1-1 16,1-2 2-16,0-1-2 0,0-2 2 0,1-1-8 0,0-3 5 0,1-2 4 15,0-2-8-15,1-3 5 0,0-1-1 0,1-1-4 0,0-3 3 0,1 1 1 16,1-2-2-16,-2 1 0 0,1 0-1 0,-1-2 4 0,1-1-5 16,0 0 5-16,-1 0 1 0,1 2-5 0,-1 1 6 0,0 1-6 0,1 2 3 15,-2 3-1-15,1 2-1 0,-1 3 6 0,-1 3-8 0,0 3 2 0,0 1 0 16,-2 3-3-16,1 0 2 0,-1 3 1 0,0 1-1 0,1 2 3 16,-1 4-2-16,0 1 2 0,0 2-1 0,-2 2-3 0,0 2 4 15,0 1-7-15,0 0 2 0,0 2 2 0,0 0 1 0,-1 1 0 0,0-1 3 16,-1 1-2-16,0 0-1 0,0-2 2 0,-1 3 1 0,-2-2-2 0,1 1 1 15,-1-3 4-15,1-1-4 0,-1-3 3 0,1-2-4 0,1-3 1 0,2 0-2 16,-1-3 1-16,2-1 2 0,0-3-3 0,1-1 3 0,0-1 2 16,0-1-1-16,1-3-3 0,0 0-1 0,1-4 1 0,1-3-1 0,0-1 1 15,2-3 3-15,0 0-3 0,0-2-2 0,2-2 5 0,-2 0-4 0,1-1-1 16,-1 0 2-16,1 0 2 0,-1-2-6 0,0-1 6 0,2 0-2 16,-1-3-5-16,-1 1 7 0,1-2 1 0,-1 1-4 0,0 1 3 0,0 3 1 15,-1 3-8-15,1 3 7 0,-1 3-2 0,0 3-1 0,-1 3 2 0,-1 1-1 16,0 3-1-16,-1 0 0 0,0 2 2 0,0 1-1 0,-1 1 1 15,1 1 2-15,0 1 3 0,0 2-4 0,0 1-2 0,0 2-1 0,0 1 1 16,-1 2 2-16,2 0-1 0,-2 2 0 0,0 0-1 0,0-1-1 16,0 1 4-16,-1-1-3 0,0 0-2 0,-1-1 4 0,1 1-5 0,-2-3 2 15,0 1-1-15,0 0 4 0,0-3 0 0,0 1 0 0,0-2 7 0,0-1-14 0,0-1 5 0,-1-1 3 0,-1 0-6 16,1 0 1-16,-2-2 2 0,0 1-3 0,0-2 3 0,-1 2 3 0,-1-1-2 16,0 0 0-16,0-1-6 0,-1 1 6 0,0 0-4 0,1 0 2 15,-1-1 5-15,-1 0-6 0,3 1 1 0,-1-1-1 0,1 0 0 0,0-1 0 16,0 0 1-16,-1-1-2 0,1 1 1 0,1-3-1 0,-1 0 2 15,2-1-3-15,0-1-1 0,0-3 5 0,1 0-7 0,0-2 7 0,0-1-4 16,1-1 4-16,1-1 1 0,1 1-4 0,0 2 3 0,0 1-3 0,2 1 0 16,-1 3 6-16,0 0-2 0,1 2-3 0,0 1 1 0,0 0-4 15,0 2-1-15,1 0 4 0,-1 2 1 0,0 1 2 0,2 3-5 0,0 2-2 16,0 2 6-16,1 3-5 0,1 2 6 0,-1 2 2 0,0 1-9 0,1-1 2 16,-1 0 1-16,2 1 2 0,-2-2 0 0,1 1 4 0,0-2-3 15,-1 1-4-15,1-1 1 0,-1-2 3 0,-1 0-2 0,-1-1 3 0,0-1 4 16,0-2-9-16,0 1 5 0,0-2 1 0,-2-2-1 0,2 0-1 15,-1-2 1-15,1-2-2 0,-1 0-2 0,1-1 6 0,-1-2 0 0,1 0-3 16,0-1 0-16,-1-1 5 0,1-1-8 0,-1-2 5 0,1-1 0 0,0 0-4 16,0-1-1-16,1 0 2 0,-1-1 1 0,1-1-1 0,-2-1 5 0,2-1-3 15,-2 1-2-15,1-1-1 0,-1 2 3 0,0 0 2 0,1 0-2 16,0 1-5-16,-1 1 1 0,0 1-5 0,1 1 5 0,0 1 5 0,0 2-9 16,0 1-3-16,0 1-11 0,0 0-7 0,1 1-9 0,1 2-7 0,-1 1-8 15,2 0-23-15,1 2-25 0,0 3-40 0,1-1-59 0,0 4-89 16,1 0-125-16,-1 2-48 0,2 2 59 0,-2 0-639 0</inkml:trace>
  <inkml:trace contextRef="#ctx0" brushRef="#br0" timeOffset="1193.75">3655 7570 2118 0,'-3'2'471'0,"0"2"-220"0,-1 2-117 0,1 2-40 0,0 0 2 15,2 3 0-15,1 1-10 0,0 1-19 0,1 2-14 0,2 0-10 16,-1 1-9-16,1 1-1 0,1 2-6 0,0-1-5 0,0 0 0 0,-1 0-1 16,2 0-3-16,-2 0 3 0,1-1-7 0,-1 0 3 0,0-2-7 0,0 0-1 15,0 0 2-15,-1-2-3 0,0-2-2 0,0 0 5 0,0-2-6 0,0-1-3 16,0-2 6-16,0-2-6 0,0-1 5 0,0-1-7 0,-1-1 6 0,1-2-5 15,0-1 1-15,0-1 8 0,1-1-8 0,-1-2 4 0,0-2-2 0,0-2 0 16,0-1-3-16,0-2 4 0,1 0-1 0,-1-1-3 0,0-2 2 16,0-1-2-16,1-2-1 0,0 0 1 0,-1-2 5 0,1 0-7 0,-1-1 3 15,1-1-2-15,-1 1 0 0,0 0 2 0,1 0 1 0,0 3 0 0,0 2-2 16,-1 1 0-16,2 4 0 0,-2 1-1 0,0 4 1 0,1 1 2 16,-2 3-3-16,2 0 0 0,-1 3-1 0,-1 2 3 0,1 1 1 0,-1 1 0 15,0 4 3-15,1 2-5 0,-1 2 2 0,0 3 4 0,0 2-3 0,0-1-4 16,0 3 4-16,0-2-3 0,0 0 0 0,0 0 3 0,0 0 0 15,-1 0-4-15,1-1 0 0,-1 1 5 0,0-1-5 0,-1 1 7 0,1-1 1 16,-2-1-3-16,2-1 0 0,-1-1-3 0,0-2-2 0,0-2 4 16,1 0-1-16,0-2-1 0,1-1-3 0,0-2-2 0,0-1 4 0,1-2-1 15,-1 0 5-15,0-2-4 0,1-1 2 0,-1-1-6 0,2-2 3 0,-1-1 6 16,1-2-5-16,0-1 4 0,1-1-2 0,-1-1-2 0,1-1-8 16,0-1 11-16,-1-2-2 0,2 0-4 0,-1-1 7 0,0-3-3 0,-1 0-3 15,1-1 2-15,0-3 2 0,0 1-8 0,0-1 6 0,0 0-1 16,-1 0-2-16,2 1 3 0,-1 4 6 0,-1 2-6 0,0 2-1 0,-1 3 1 15,1 1-3-15,-3 3 0 0,3 2 4 0,-2 1 2 0,1 2-8 0,-2 1 7 16,1 2-5-16,0 0-3 0,0 3 9 0,-1 0-4 0,0 3-1 16,0 2 2-16,-1 3-1 0,0 1 0 0,0 1 5 0,-1 2-6 0,0 2 5 15,0 0-7-15,0 1 1 0,0-2 5 0,1 1-1 0,-1-1-1 0,-1 0 1 16,1 1 0-16,-1 0-5 0,0 0 6 0,0-1 5 0,1 1-7 16,-2-1 2-16,1-1 3 0,0 0-10 0,0-2 7 0,1-1 3 0,1 0-9 15,-1-2 5-15,0-1-3 0,2-1 2 0,0-3 0 0,1-1 0 0,0 0-1 16,1-3-3-16,-1-1 4 0,0-1-1 0,1-1 1 0,0-2 5 15,1-1-10-15,1-1 2 0,0-3 5 0,0 0-7 0,0-3 11 0,0 0-3 16,-1-1 0-16,0-1-6 0,1-1 1 0,-1-2 2 0,0-2-2 16,1-1 6-16,1-2-5 0,-1 0-1 0,0-3-2 0,2-1 4 0,-1-1 1 15,0-2 0-15,1 0-2 0,0 2 1 0,-2 3-3 0,2 3 0 0,-2 4 3 16,1 1 1-16,-1 4-1 0,0 1 0 0,0 2 1 0,-1 2-6 16,0 2 4-16,0 1 3 0,-1 2-4 0,0 1 1 0,0 2 4 0,0 2-4 15,1 1-4-15,-1 3 7 0,-1 2-5 0,1 2-2 0,-2 1 6 0,1 3-3 16,-1 1-3-16,0 2 7 0,-1 1-3 0,1 1-2 0,-2-2 2 15,1 1-2-15,-1-1 3 0,0 0 1 0,0 0 1 0,0-1-2 0,-1 1-2 16,0-3-1-16,0 1 2 0,0 0 1 0,0-1 1 0,0-1 2 16,-1-1-7-16,3-2 7 0,-1 0-2 0,2-3 3 0,-1 0 0 0,0-3-6 15,1-1-6-15,1-2 6 0,0-1-2 0,1-2 5 0,0-1 6 0,1-1-10 16,0-2 7-16,0-1-8 0,1-2 2 0,0-1 5 0,1-3-4 16,0 0-3-16,0-2 3 0,-2 0-2 0,3-3 2 0,-2-1 5 0,1-1-5 15,0-1-2-15,-1-1 0 0,1 0 1 0,-1-2-2 0,0 0 7 16,1-1 2-16,0-1-6 0,0 1 2 0,0 1-1 0,0 2-3 0,-1 3 4 15,2 4 0-15,-3 2-5 0,1 2 2 0,0 2 0 0,-1 1-1 0,0 1 4 16,0 3 0-16,0 0-1 0,-1 2 1 0,-1 3-4 0,1-1 5 16,-1 3-4-16,-1 0 1 0,0 3 7 0,1 1-8 0,-2 1 2 0,1 1-1 15,0 2-1-15,-2 1 2 0,1 1-1 0,0 1 2 0,-1 1-5 0,1-1 4 16,-2 1 6-16,2-2-7 0,-1 1 0 0,0-1 0 0,1 0 0 16,-2 0 0-16,1 0 0 0,0-1 0 0,-1 0 0 0,1-1 0 0,-1-1 0 15,1-2 0-15,1 1 0 0,0-2 0 0,1-3 0 0,1 1 0 0,0-4 0 16,-1 0 0-16,2-1 0 0,0-1 0 0,0-1 0 0,0-2 0 15,1 0 0-15,0-2 0 0,1-1 0 0,1-2 0 0,-1 0 0 0,1-1 0 16,-1-2 0-16,1 0 0 0,0-2 0 0,0 1 0 0,0 0 0 16,1-1 0-16,-2 0 0 0,1-1 0 0,-1 1-14 0,0 0-16 0,-1-2-13 15,0 2-19-15,1-2-20 0,0 1-31 0,0 1-57 0,0 0-88 0,0 2-171 16,-1 2-111-16,0 2 43 0,1 3-627 0</inkml:trace>
  <inkml:trace contextRef="#ctx0" brushRef="#br0" timeOffset="2276.5">4702 8267 2072 0,'-3'0'344'0,"-1"0"-102"0,0 2-79 0,0 0-27 0,2 1-12 0,0 1-8 16,-1 2-13-16,2 1-24 0,-1 1-17 0,0 2-19 0,1 2-5 0,1 1-10 16,0 1-1-16,0 1-3 0,2 2-4 0,-1 2-2 0,1-1-3 0,0 1 3 15,0-1-3-15,-1 1 0 0,1-2-3 0,-1 0-1 0,0-1-3 16,0-1 8-16,0 0-5 0,-1-1 0 0,1 0 0 0,-1-1-5 0,1-2 0 16,-1 0-4-16,0-3 6 0,1-2-5 0,-1-1 1 0,0-2 1 15,1-1-5-15,0-2 1 0,0-1 6 0,0-2-6 0,1-1 2 0,-1-1 1 16,1-3-5-16,0-2 3 0,0-2-2 0,2-1 6 0,1-1-9 0,-1-1 3 15,-1-1 0-15,1-1-7 0,1 1 10 0,-1-1 1 0,0-2-4 16,0 0 4-16,0-3-1 0,0 1-5 0,0-1 10 0,-1-1-1 0,0 3 2 16,1-1-3-16,1 2-3 0,-1 2-1 0,0 2-3 0,1 2 6 15,0 1-1-15,-1 2-3 0,0 3-1 0,0 1 1 0,-2 3 3 0,1 1-1 16,-1 1-4-16,0 3 3 0,0 0-6 0,-1 3 6 0,1 2 6 0,-1 3-6 16,0 1 4-16,-1 2-3 0,-1 2 2 0,0 2-4 0,-1 1 5 0,0 2-1 15,1-1-6-15,-2 1 3 0,1 1-4 0,-2 0-2 0,0 0 6 16,-1 1 2-16,1-2-4 0,0 0 7 0,-1 0-3 0,1-1 0 15,-2-1 1-15,2 0 3 0,-1 0-3 0,1-3-2 0,1-1 2 0,0-3-8 16,2-2 7-16,-1-1 0 0,2-3-1 0,1-2-4 0,0 0 2 0,1-3-3 16,0 0 0-16,0-1 6 0,1-2-2 0,0-2-2 0,2-2-3 0,-1-3 7 15,1-1-7-15,2-3 5 0,-1 0-2 0,0-2 0 0,1-1-2 16,-1-1 1-16,1 1 2 0,-1-3-2 0,0-1 1 0,0 0 1 0,1-2-3 16,0-3-3-16,0 1 11 0,0-2-4 0,0 0 4 0,0 2-4 15,1 0 1-15,-1 4-2 0,1 2 2 0,-2 4 5 0,0 2-10 0,0 3 5 16,-2 3-4-16,1 0-1 0,-1 4 2 0,-1 0 4 0,-1 2-6 0,0 1 1 15,0 1 1-15,-1 2-2 0,1 3 1 0,-1 1 5 0,-1 2-1 16,0 3-4-16,0 2 5 0,-1 2-4 0,-1 1 0 0,-1 1 2 0,0 2 5 16,1 0-8-16,-2 0-2 0,0 1-1 0,1 1-4 0,-1-1 11 0,1 1-1 15,-1 0 3-15,-1 0-5 0,1-1-1 0,0 1 4 0,-1-2 3 16,1 1 2-16,0-1 0 0,-1 0-6 0,1-3-1 0,1-1 5 0,0-3-7 16,1-1 5-16,0-3 0 0,1-1-6 0,2-3 5 0,-1-1-1 0,2-2-2 15,0-1 1-15,0-2-3 0,1-1-7 0,-1-2 10 0,2-2-4 16,1-2 8-16,0-1 3 0,0-2-5 0,1-1-1 0,0-2-6 0,-2-2 1 15,2-1 3-15,0 0 1 0,-1-2-2 0,1 1 4 0,-1-1-7 16,-1-1 4-16,1-1 2 0,0-2 1 0,-1 1 0 0,2-3 1 0,-1 2-7 16,0 0 3-16,1 2 4 0,-2 3-4 0,2 1 6 0,-2 2-9 0,1 2 5 15,-1 2-6-15,-1 3 6 0,0 0 3 0,0 3-10 0,-1 2 5 16,0 1 0-16,-2 1-4 0,1 2 7 0,0 1 3 0,-1 2-2 0,0 1-3 16,0 2-2-16,-1 2 3 0,0 1-9 0,0 2 13 0,-1 1-6 0,1 2-3 15,-2 1 4-15,1 0-4 0,0 1 0 0,0 0 0 0,-1 2 5 16,1-1-7-16,0 0 10 0,-1 0-5 0,0 0-1 0,1-2 4 0,0 0-1 15,0-3 5-15,1 0-6 0,0-1 5 0,0-1-5 0,1-2-1 16,1-2 4-16,1 0-4 0,0-1-4 0,0-2 4 0,1-2 2 0,0-1-1 16,1-1 0-16,1-1 0 0,0-2-6 0,0-2 1 0,0-1 9 0,0-2-7 15,1 0 7-15,0-2-5 0,1-1 3 0,-2 0-7 0,0-1 7 16,1 1-2-16,-2-1-1 0,2-1 0 0,-2 0 0 16,1 0 0-16,-1 0 0 0,-1-1 0 0,2 0-1 0,-1 1 2 15,-1 1-7-15,1 0 4 0,-1 1-1 0,0 1 4 0,1 1-4 0,0 0-9 16,-1 3 0-16,0-1-21 0,-2 2 2 0,-1 1-8 0,1 0-18 15,-1 2-21-15,0 0-42 0,-1 1-76 0,0 0-138 0,-1 2-182 0,-2 0-28 16,0 1-663-16</inkml:trace>
  <inkml:trace contextRef="#ctx0" brushRef="#br0" timeOffset="3719.88">5536 8941 2471 0,'0'4'333'0,"-2"2"-187"0,1 2-61 15,-2 3-2-15,2 0 5 0,-1 3 1 0,1 1-9 0,0 0-20 16,0 3-15-16,0 1-8 0,1 1-13 0,0 2 3 0,0 0-8 0,0 0 3 16,0-1-2-16,0 0-6 0,0 0 5 0,0-1-7 0,0-1 3 0,0 0-6 15,0-1 7-15,0-1-6 0,0-2 1 0,0-1 3 0,0-1-12 16,0-4 2-16,0 0 3 0,1-1-5 0,1-3 1 0,0-1 2 0,0-1-6 15,1-2 2-15,0-2 3 0,0-1 0 0,1-1-8 0,1-1 8 0,1-3-8 16,-1-1 2-16,1-1 8 0,2-2-6 0,-1 0 3 0,1-2-11 16,-1-2 7-16,2-1-4 0,-2-1 2 0,1 0 9 0,-1-2-9 0,0 1 2 15,0-2 2-15,0-1-1 0,0 1 3 0,1-2 7 0,-2 0 0 0,2 1-2 16,-2-1-1-16,1 1-2 0,0 3-5 0,0 1 9 0,0 4-7 16,0 0 2-16,0 3 1 0,-2 1-5 0,0 2 3 0,0 2-4 0,-1 2 3 15,0 2-5-15,-2 0 6 0,0 2 0 0,-1 1-2 0,1 2 6 16,-2 1-9-16,1 3 4 0,-1 3-4 0,0 1 2 0,-1 1 7 0,1 3-3 15,-2 1-1-15,1 2 3 0,-1 2-8 0,1 0 5 0,0 1 0 0,-1-1-1 16,0-1 1-16,0-1 3 0,0 0-2 0,0 1-4 0,-1-1 8 16,0 1-1-16,0-2 1 0,0-1-1 0,-1 0 3 0,0-1-11 0,1-3 4 15,1-1 8-15,-1-1-12 0,2-2 5 0,0-2-4 0,1-2-5 0,0-1 4 16,1-2 6-16,1-2-1 0,1-1-3 0,1-2 0 0,0-1-2 16,1-2 1-16,0-1-1 0,2-2 5 0,-1-2-9 0,1-1 5 0,-1-1-1 15,0-1 1-15,0-2 0 0,0 0 1 0,0-2 0 0,1-1-3 16,-1-1 7-16,0-1-5 0,0 0 2 0,0-2 0 0,0-1-5 0,0-2-2 15,1 0 3-15,-1 0 0 0,0 2 2 0,0 2 3 0,0 3 0 0,1 1-4 16,-1 2 1-16,0 1 1 0,0 2-4 0,-1 2 5 0,0 1 0 16,0 2 9-16,0 1-14 0,-2 2 3 0,1 2-1 0,-3 1-8 0,1 2 11 15,-1 1-3-15,0 2 1 0,-1 0-4 0,0 3 13 0,0 1-6 0,-2 3-1 16,2 0 5-16,-3 2-9 0,-1 2 0 0,2 2 7 0,-2 0-2 16,1 1-1-16,-2 2 1 0,0-1-5 0,1 0 2 0,0 3 0 0,0-1 9 15,0 0-10-15,0-2 5 0,0 0-3 0,0-2-3 0,0 1 6 16,0-1 1-16,1-1 6 0,0-1-12 0,-1 1 8 0,1-1-9 0,0-2 4 15,1-1 1-15,0-1-4 0,0-1 2 0,2-2-5 0,-1-1 5 16,1-2-5-16,1 0 8 0,0-2-5 0,1-1 2 0,-1-1-1 0,1-1-2 16,1-2 2-16,0 0 1 0,0-3-2 0,1-1 6 0,-1-1-4 0,1-2-2 15,1-1 5-15,-1 0-11 0,1-1 8 0,0-1-3 0,-2 0 2 0,2-1-1 16,-1-1 2 0,0-1 1-16,-1 0-3 0,1-1 0 0,0-1-3 0,-1-1 3 0,-1 0 3 15,0 0 2-15,0 0-3 0,-1 2 0 0,1 1 0 0,-2 2-2 0,0 1 2 16,-1 2 6-16,-1 2-14 0,1 2 8 0,0 3 1 0,-1 3-9 15,-1 0 11-15,1 3-6 0,-2 1 1 0,0 3-4 0,0 2 10 0,-1 1-4 16,-1 3-1-16,-1 1 5 0,0 0-10 0,1 4 3 0,-1-1 0 0,1 1 3 16,-1 2 0-16,0-1-3 0,-2 1 5 0,1-1-2 0,0-2 0 15,0 2 8-15,0 0-12 0,0-2 6 0,-1 2-5 0,0-1-3 0,0-1 12 16,0 0-11-16,-1-1 13 0,1 0-4 0,-1-1-4 0,0-1 2 0,1-1-4 16,0-1 2-16,1-1 0 0,1-2 4 0,1-1-6 0,0-1 4 15,1-1-4-15,1-2-2 0,0-2 6 0,1 0-3 0,0-2 3 0,1-1-1 16,2-2-5-16,-1-2 3 0,2-2-1 0,-1-1 3 0,2-2-1 15,0-1-5-15,2-2 12 0,-1 1-12 0,1-3 7 0,-1 0 2 0,2 0-7 16,0 0 4-16,-1-1-3 0,2 1 5 0,-1 1-10 0,0 0 8 16,1 1-2-16,0 1-5 0,1 1 6 0,0 0 0 0,-1 1-4 0,1 2 5 15,-1 0 2-15,1 1-10 0,-1 1 8 0,-1 1 0 0,0-1-3 0,0 3 9 16,0 1-2-16,0 1-11 0,0 0 8 0,-1 1-10 0,-1 1 3 0,1 2 7 16,-2 1-6-16,1 1 11 0,-1 2-10 0,0 1 1 0,0 3 0 15,-2 0 3-15,0 0 0 0,0 1 0 0,0 1-2 0,-2 0-1 0,1 1 3 16,-2 0 2-16,0 0-2 0,1 1-5 0,0-2 4 0,-1 1-3 0,0 0 3 0,0-1 3 0,0 0-1 0,-1 0-8 0,1-2 12 15,1 0-9-15,-1-2-1 0,1 0 8 0,0-2-12 0,1-1 10 0,0-2-5 16,1 0 3-16,1-1-4 0,-1-2 3 0,1 0 3 0,1-2-5 16,0 0 4-16,0-1-4 0,1-2-2 0,1-2 6 0,0-1 3 0,1-1-6 15,1-2 6-15,-1 0-8 0,1-2 0 0,0 0 3 0,0 0 3 0,1-1-1 16,-1-1 1-16,0 0-2 0,0-1-5 0,-2-1 4 0,2 0-1 16,-2 1 3-16,1-1-6 0,0 0 4 0,-1-1-2 0,1 1 2 0,-1 1 3 15,0 2-2-15,1 0-1 0,-1 1-4 0,0 2 6 0,0 2-5 0,-1 1 6 16,-1 2-5-16,1 0 6 0,-2 1-4 0,0 2-4 0,0 0 12 15,-1 0-10-15,0 2 2 0,1-1 4 0,-1 2-10 0,0 0 2 0,-1 0 7 16,1 0-5-16,-1 1 5 0,0 1-3 0,0 1-3 0,-2 0 1 16,2 1-4-16,-2 2 8 0,1-1-4 0,0 0 2 0,0 2 1 0,-1-1-4 15,0-1-5-15,1 1 6 0,0 0-10 0,-1-1-3 0,2 0-2 0,-2 0-17 16,0 0-4-16,1-1-9 0,1 1-18 0,-1-1-35 0,1 1-42 16,-1-1-87-16,1 1-128 0,-1 0-131 0,0 0 0 0,2-1-657 0</inkml:trace>
  <inkml:trace contextRef="#ctx1" brushRef="#br1">6226 14260 0,'0'0'0,"0"0"0,0 0 0,0 0 0,0 0 0,0 0 0,0 0 0,0 0 0,0 0 0,0 0 0,0 0 0,0 0 0,59 0 0,-50 0 0,-9 0 0</inkml:trace>
  <inkml:trace contextRef="#ctx0" brushRef="#br1" timeOffset="8747.35">2797 6881 1864 0,'-3'-1'294'0,"0"1"-14"0,-1 0-53 0,1 0-45 16,1 0-24-16,0 0-28 0,1 0-31 0,-1 0-20 0,2 0-21 16,0 0-9-16,0-1-5 0,0 1-11 0,1 0-3 0,1 0-3 0,-1-1-7 15,1 0 4-15,1 0-4 0,0 1-1 0,1-1-2 0,-1 0-1 16,2 0 1-16,0 1-3 0,0-2 6 0,0 1-7 0,1 0 1 0,1 0-4 15,-1-1-1-15,1 1 1 0,-1 0-5 0,1 0 2 0,0 0-3 0,1-1-4 16,-1 1 1-16,0 0 0 0,0 0 2 0,0 0-5 0,0 1 3 0,0-1 2 0,0 1-2 0,-1 0 1 16,1-1-2-16,0 0-1 0,-1 1-2 0,1-1 2 0,-1 0 0 0,1 1-1 15,-1 0 1-15,1 0 3 0,-2 0 2 0,0 0-1 0,-1-1-2 16,1 1-4-16,-1 0 0 0,0 0 3 0,-1 1-2 0,-1 0 4 0,1 0-1 16,-2 0-1-16,1 1 1 0,-1-1 4 0,0 2-5 0,-1-1-1 0,-1 1 0 15,0 1-3-15,0 0 1 0,-1 0 1 0,0 1 0 0,-2 0-2 0,0 1-1 16,0 0-3-16,0 1 5 0,1 0-4 0,-2 1 2 0,0-1 0 15,-1 1-6-15,1 0 5 0,-2-1 1 0,0 1 3 0,1 0 2 0,-1 1-1 16,0-1-2-16,0 1 3 0,0 0-3 0,1-1 4 0,-1 1 1 0,1 0 0 16,-2 0 1-16,0 0-4 0,1 0 3 0,-1 1 2 0,0 0 0 15,1-1 1-15,1-2 3 0,1 1-12 0,-1-1 8 0,1-1 1 0,1 1-3 16,0-1 4-16,0-1-5 0,2 0 2 0,0-1-3 0,1-1 2 0,-1-1 0 16,1 0 1-16,1-1-2 0,0 0 1 0,1 0 0 0,1-1 0 15,-1 0 0-15,1 0 0 0,0 0 1 0,1 0-1 0,0 0 4 0,0-1 2 16,1 1 5-16,1-1-1 0,-1 0-5 0,1 1 2 0,-1-1-1 15,2 0-1-15,0 1 4 0,1-1 1 0,0 1-3 0,-1 0 0 0,2 0 0 16,-1 0 0-16,0 0-8 0,0 0 3 0,1 0-1 0,1 0 1 0,1-1 5 16,0 0-2-16,0 0-1 0,2 1-8 0,-2-2 5 0,3 0-6 15,-2 1 7-15,1-1-4 0,-1-1 2 0,1 1 2 0,-2 0-2 0,0-1 0 16,0 0-1-16,-1 0 1 0,0 2-1 0,-2-1 0 0,0 2 0 0,-1-2 1 16,0 1-6-16,-2 1 5 0,0-1-1 0,0 1-2 0,-1-1-4 15,-1 1-9-15,0 0-16 0,-1 0-19 0,-1 1-27 0,1-1-55 0,-1 2-84 16,-1 1-190-16,-1 1-156 0,-1 1 39 0,-1 1-648 0</inkml:trace>
  <inkml:trace contextRef="#ctx0" brushRef="#br1" timeOffset="9702.68">3796 7607 1947 0,'-4'0'376'16,"-1"0"-49"-16,-2 0-100 0,3 0-56 0,0-1-30 0,1 1-25 15,0-1-24-15,1 1-27 0,1 0-15 0,1 0-8 0,0-1-9 0,0 0-3 16,0 0-6-16,1 1-5 0,1-2-3 0,0 1-3 0,1 0 0 0,1-1-1 16,0 1-1-16,0-2-4 0,1 1-2 0,1 0 1 0,0 0-1 15,2 0-3-15,-1 0 0 0,1 0 0 0,0 0-5 0,2 0 4 0,-2 0 2 16,1 0-5-16,0 1 1 0,0-1 0 0,0 2-2 0,-1-1 9 15,1 0-5-15,-1 0 1 0,1-1 2 0,0 1-6 0,0 1 0 0,-1-1 4 16,0 1-1-16,0-1-4 0,-1 1 3 0,-1 0-2 0,1 1 1 16,-1 0 2-16,-1-1 1 0,0 1 0 0,-2 1-6 0,1-1 0 0,-1 1 4 0,-1 0 0 15,-1 0 1-15,1 1 2 0,-3 0-3 0,1 1-4 0,-1 0 2 16,-1 1-1-16,0 0 0 0,-2 0-2 0,-1 1 0 0,1 1 2 0,-2 1-6 0,1 0 5 0,-1-1 1 0,0 1-3 0,-1-1 3 16,1-1-2-16,0 1 3 0,-1 0 1 0,0 0 0 0,0-1-1 15,0 1 3-15,0 1-6 0,0-1 4 0,0 1 4 0,-1-2-2 0,2 2 1 16,-1-1-3-16,0 1 4 0,-1-1-9 0,0 0 8 0,1 1 5 0,-1-1-4 15,1 0 2-15,1 0 0 0,0-1-1 0,0 0 0 0,1 1 4 16,0-2-4-16,2 1 1 0,0-1-3 0,0 0-2 0,1-1 4 0,0 0-2 16,2 0 0-16,-2-1 1 0,2 1-1 0,0-2 0 0,1 1 0 0,0-1 4 15,-1-1-3-15,2 2-2 0,-1-2 5 0,1 2-3 0,0-1 2 16,1 0 3-16,-1 0-1 0,1 0-5 16,0 0 6-16,0-2 0 0,1 2 1 0,-1-1 3 0,2 1-6 0,-1-1 6 0,1-1-6 0,1-1 0 15,0 0 3-15,2 0-2 0,-1 1-2 0,1-2 2 0,-1 1 1 0,0-1-2 16,1 0 2-16,-1-1 0 0,1 1 4 0,1-1-9 0,-1 1 7 15,1-1 1-15,1 0-7 0,-2 0 7 0,1 0-8 0,0 0 1 0,-1 1 1 16,0 0-4-16,0-1 0 0,0 1 1 0,-1 1-7 0,0-2 5 16,0 2 0-16,-1-1-2 0,0 1-1 0,-1 1 0 0,0-1-6 0,0 0-13 15,-2 1-8-15,1 0-25 0,-2 1-16 0,1 0-38 0,-1 1-56 0,-1 0-98 16,0 1-195-16,-1 1-90 0,0 0-250 0,-2 0-318 0</inkml:trace>
  <inkml:trace contextRef="#ctx0" brushRef="#br1" timeOffset="10533.09">4609 8242 2323 0,'-4'-2'421'0,"-2"1"-174"0,-1-1-92 0,1 1-31 0,3 1-15 16,0-2-20-16,1 1-15 0,1 0-21 0,0-1-11 0,1 1-9 0,0 0-9 15,2-1-5-15,0 1-8 0,1-1-2 0,1 1 2 0,0-1 0 0,1 2-2 16,1-2-4 0,2 1 1-16,0-2-8 0,2 2 5 0,-1-1 5 0,0 0-13 15,1 0 5-15,0 0-3 0,-1 1 0 0,1-1 8 0,0 0-1 0,0 1-2 16,-1 0-5-16,0 0 4 0,-1 1-5 0,0 0 7 0,-2 0-1 0,1 1-4 15,0 0 5-15,-1 0-6 0,0 1 3 0,0 0 0 0,-2 0 4 16,0 1-7-16,1 0 3 0,-2 0-2 0,-1 1-1 0,0-1 4 0,0 1 4 16,-1 0-5-16,0 0 2 0,0 1-2 0,-2-1-5 0,1 1 10 15,-2-1-6-15,0 1 4 0,0 0-1 0,-1 1-4 0,0-1-3 0,-1 0 6 16,0 1 2-16,0 0-5 0,-1 0 2 0,1 0-1 0,-2 0-1 0,0 0 1 16,1 1-2-16,-1-1 4 0,0 1-6 0,-1-1 3 0,2 1 8 15,-2-2-9-15,2 1 8 0,-1-1-6 0,0 1-1 0,-1 1 0 0,1-1-3 16,-1 0 7-16,1 0-2 0,0-1 3 0,1 1-5 0,0-1 6 15,0 0-7-15,1 0 5 0,1-1 5 0,-1 0-12 0,1 0 10 0,2 0-5 16,-2-1 5-16,2-1 0 0,0 1-2 0,0 1 4 0,1-3-6 0,0 1 1 16,1 1-1-16,-1-2 2 0,1 1 1 0,0 0 5 0,1 0-1 0,0 0-4 15,1-1 1-15,0 2 3 0,1-2 1 0,0 1 2 0,1 1-2 16,-1-2 3-16,1 1-8 0,2-1 3 0,-2-1 4 0,1 1-1 0,1 0 4 16,0 0-6-16,0-1 3 0,0 0-4 0,0 0 0 0,2-1 2 15,-1 0-3-15,0 0-6 0,2-1 2 0,-2 1 1 0,1-2-2 0,0 2 5 16,0-2-4-16,0 2 3 0,0-1-3 0,0-1-2 0,-1 1-1 0,0 0-2 0,2-1 0 0,-2 1 0 0,0 0-2 0,-1 0-9 0,-1 1-7 15,-1-1-13-15,1 1-10 0,0 0-17 0,-1-1-31 0,0 2-47 16,0 0-79-16,-1 0-143 0,0 1-169 0,1 1 0 0,-2 0-648 0</inkml:trace>
  <inkml:trace contextRef="#ctx0" brushRef="#br1" timeOffset="11327.09">5432 9059 2267 0,'-2'-2'330'0,"0"1"-122"0,0-2-63 0,1 2-15 16,1 0-12-16,0-1-19 0,2 1-23 0,-1-1-17 0,1 0-19 15,0 1-3-15,2-2-8 0,1 1-5 0,1-1 2 0,1 1-8 0,0-1-3 16,2 0 0-16,1-1-2 0,0 1-6 0,0 0 2 0,1 0-5 0,0 0-6 15,0 2 4-15,2-1 3 0,-2 1-5 0,1 1 6 0,0 0-3 16,0 1-3-16,-1 0 4 0,-1 0-6 0,0 2 6 0,-2-1-8 0,0 0 3 16,-2 1-4-16,-1 0 2 0,0 1 5 0,-2 0-3 0,1 1 2 15,-3-1-3-15,1 1-1 0,-3-1 1 0,0 2 4 0,-1-1-5 0,-1 1 2 16,-1 0-3-16,-1 1-2 0,-1 0 3 0,0 2 0 0,-1-1 2 0,0 0-2 16,-2-1 1-16,-1-1-2 0,0 1-1 0,0-1 3 0,0 1 1 15,2-1-1-15,-1 1 0 0,0-1 0 0,1-1 0 0,-1 1 5 0,1 0-4 16,1 0 2-16,0 1-4 0,2-2 2 0,-1 1 3 0,1-1 2 0,1 1 0 15,0-1-3-15,1 0 0 0,0-1-4 0,1 0 3 0,1-1 8 16,0 0-3-16,1-1-5 0,1 1 1 0,-1-2-8 0,3 0 2 0,-1 0 8 16,1 0 2-16,1 0-3 0,0 0 2 0,0-1 2 0,2 1 0 0,-1-2 9 15,1 1-4-15,2-1 3 0,-1 0-4 0,1 0 2 0,0-1 4 16,1 1 4 0,0-1-2-16,0 1-4 0,2-1 2 0,0 0-7 0,-1 0 5 15,1-1 3-15,0-1 3 0,-1 1-10 0,0 0 1 0,-1-1-7 0,1 1-2 16,-1-1 10-16,-1 1-4 0,1-1 2 0,-1 1-11 0,0 0 3 0,0 0-3 15,-1 0 4-15,0 0 3 0,0 0-4 0,0 1-2 0,-2 0 0 16,1-1 0-16,-2 0 4 0,2 2-2 0,-3-1-4 0,2-1-1 0,-1 2-8 16,0-1 1-16,-1-1-2 0,-1 2-7 0,1-2-8 0,-1 1-5 15,1 0-17-15,-2 0-12 0,1-1-18 0,-2 1-38 0,0 0-47 0,0-1-92 0,0 1-149 16,-1-1-99-16,-1 0 38 0,-1 0-622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05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21688 9333 1337 0,'-2'0'70'15,"1"-1"13"-15,0 0 10 0,0 0 4 0,1 0-7 0,0-1-5 0,0 1 4 16,0-1-4-16,1 1 4 0,-1-1 3 0,1 0-2 0,0 0-2 0,0 1-3 16,1-1-10-16,-2 1-9 0,2-1-9 0,0 1-14 0,-1-1-3 15,1 1-8-15,-1 0-4 0,1-1 1 0,0 1 1 0,-1 1-9 0,1-1 1 16,0-1-2-16,-2 2-5 0,2-1 5 0,-1 0-1 0,0 0 1 16,0 1-2-16,0 0 5 0,1-1-4 0,-1 0 2 0,2 1-5 0,-1-1 1 15,0 1 0-15,0-1-5 0,0 1 4 0,1 0-6 0,0 0-4 0,0 0 2 16,0 0-7-16,0 0 3 0,1 0 4 0,-1 0-5 0,2 0 3 0,-1 0-3 15,0 1-6-15,1-1 3 0,-1 1 6 0,2-1-6 0,-2 0 1 16,2 1 4-16,-1-1-12 0,1 0 8 0,-1 0 2 0,1 1-6 0,-1-1 3 16,2 0 2-16,-1 0-5 0,1 0 2 0,-1 0 6 0,0 1-6 0,0-1 3 15,1 0 3-15,-1 0-7 0,0 0 2 0,1 0 7 0,-1 0-11 16,0 0 8-16,0 0-6 0,0 0-5 0,0 0 10 0,0 0-5 0,-1 1 2 16,0 0 2-16,0-1 0 0,0 0-3 0,-1 0 5 0,0 0-4 0,1 1-2 15,-1-1 6-15,-1 0-7 0,0 0 3 0,0 0 1 0,1 1-1 16,-2-1 0-16,0 1 1 0,0-1-4 0,1 0 3 0,-2 1-4 0,0-1-2 15,0 1-1-15,0 0-7 0,-1-1-9 0,0 0-10 0,0 1-1 0,0 0-18 16,-1 0-4-16,0 0-18 0,0 0-15 0,0 1-12 0,-1-2-19 16,1 2-16-16,-2-1-29 0,1 1-27 0,1-1-22 0,-2 1 1 0,1 0 19 15,0 0 54-15,-1 0-597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3:17:30.51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6409 3247 1002 0,'2'0'34'0,"0"1"-6"0,0 0-5 0,1-1 3 15,-1 0 1-15,0 0 10 0,0 1 1 0,0-1-1 0,-1 0 3 16,1 1 0-16,0-1 2 0,-2 0 6 0,1 0 5 0,0 1-4 0,0-1 2 15,-1 0-4-15,0 0-4 0,0 0 5 0,1 0-7 0,0 0-1 16,0 0 0-16,-1 0-8 0,0 0 4 0,0 0-1 0,2-1-7 0,-1 0 3 16,0 0-6-16,0-1-5 0,0 1 1 0,0 0-7 0,1-1-3 0,-1 1 1 15,2-1-5-15,-1 1 1 0,0-2 4 0,1 1-1 0,0 0 1 16,1-1 3-16,0 0-6 0,0 0 4 0,0-1 1 0,0-1-2 0,1 2 3 16,0-1-8-16,0 1 1 0,1 0-1 0,-1-1-1 0,1 1 4 0,-1 0-3 15,0-1-2-15,1 1 1 0,0-1 0 0,0 1-6 0,1 0 5 16,0-1-2-16,1 0-4 0,0-1 4 0,1 1-4 0,0-1 0 0,-1 1 4 15,1-2-4-15,0 1 3 0,0-1 1 0,0 0-4 0,1 2 4 16,0-2-1-16,0 1-2 0,-1 0 1 0,1-1 2 0,0 0-4 0,0 0 3 0,0 1 2 16,0-1-5-16,-1 1 3 0,2 0-6 0,-1 0 2 0,0 0 1 15,0 0-2-15,-1 1-2 0,1-2-3 0,0 2-2 0,-1-2 1 16,0 2 1-16,-1-1-3 0,0 1 4 0,-1-1-3 0,2 0-1 0,1 0 0 16,-1 0-4-16,0 1 1 0,-1-1 1 0,1 1-4 0,-1 0 2 0,1-1 2 15,-1 1 0-15,0 0 6 0,1-1 4 0,-1 1-1 0,1 0 1 16,-1-1 0-16,0 1-5 0,0-1 3 0,1 1 1 0,0 0-1 0,-1 0 5 15,1-1-3-15,-1 1 1 0,0 1 3 0,0-1-1 0,0 0 1 0,0 1 3 16,-1-1-2-16,0 2 7 0,-1-1-1 0,-1 0 1 0,-1 1 3 0,0 0-6 16,0 0 2-16,-1 0 1 0,-1 0 0 0,0 0 2 0,0 0 3 15,0 0-5-15,-1 1 1 0,0-1 2 0,-1 1-3 0,1-1 4 16,-1 1-3-16,-1 0-4 0,1 0 4 0,-1 0-7 0,0 1 1 0,1 0 3 16,-2 0-8-16,1 0 2 0,-1 0 3 0,0 0-7 0,0 0 3 0,0 1 3 15,-1 0-2-15,0 0 2 0,0 1 2 0,-2 0-5 0,0 1 1 16,-1 0-2-16,0 0 0 0,-1 0 5 0,-1 1-5 0,0 1 3 0,-1-1-1 15,-1 2-2-15,0-1 3 0,0 1 0 0,-1 0-2 0,-1 1 2 0,-1 0 1 16,0 1-4-16,-1-1 3 0,-1 2-1 0,1-1-1 0,-1-1 1 16,1 1-2-16,0 0 0 0,-1-1 2 0,3 1-3 0,0-1 4 0,0 1 0 15,-1 0-1-15,0-1 3 0,0 1-2 0,0-1-2 0,1 1 3 0,-1-1-1 16,1 0-2-16,0 1 4 0,0-1-4 0,1 0-1 0,0-1 4 16,1 1-5-16,0-1 3 0,0 0 1 0,1 0-1 0,0-1 1 0,0 1 2 15,2 0-2-15,-1-2 3 0,0 1 2 0,1-1-1 0,0 1-1 16,-1-1 1-16,1 0-3 0,1-1 3 0,1 0-2 0,0-1-2 0,1 0 4 15,0 1-3-15,0-2 2 0,0 1 1 0,1-1-1 0,0 0 3 0,1 0-1 16,0 0-2-16,-1-1 2 0,1 1-2 0,0-1-1 0,0 0 4 16,1 0-5-16,-2 1 2 0,2-1-1 0,-1 1-1 0,1-1-1 15,-1 1 1-15,1 0-4 0,-1 0 1 0,1 0 4 0,-1 0-8 0,1 0 8 16,-2 0-3-16,2-1-3 0,-2 2 4 0,1-1-5 0,0 2 2 0,0-1 0 16,-1 0 1-16,0 1 0 0,1 0 1 0,0 0-3 0,-1 0 1 0,1 0 3 15,-1 0-2-15,0 0 1 0,0-1 3 0,1 1-7 0,-1-1 3 0,0 1-1 16,1-2-1-16,-1 2 6 0,1 0-5 0,-1-2 3 0,0 2-1 15,1-1-4-15,-1-1 5 0,1 2-1 0,-1-1-1 0,1 0 2 0,0 0 3 16,-1-1-7-16,1 1 6 0,0 0-3 0,0 0 0 0,-1-1 4 16,2 1-4-16,-2 0 1 0,1 0 3 0,1-1-4 0,-1 1 2 0,0-1 2 15,1 1-7-15,-1-2 6 0,1 2 0 0,-1 0-4 0,2-2 2 0,-1 1 0 16,1 0-4-16,-1 0 4 0,1-1 1 0,0 0-4 0,0 0 6 16,0 0-5-16,1 1 2 0,0-1 0 0,-1 0-1 0,0 1 3 0,2-1 2 15,-1 0-3-15,1 0 1 0,-1-1 2 0,0 1-7 0,1 0 8 16,-1 0-5-16,2-1 0 0,-2 1 5 0,1 0-4 0,1-1 2 0,-1 0 3 15,0 0-5-15,0 1 1 0,0-1 2 0,0 0-7 0,0 0 6 0,0 0-4 16,0 1-2-16,0-1 5 0,0-1-3 0,1 2 1 0,1-2 1 0,-1 1-3 16,0-1-1-16,0 1 4 0,1-1-4 0,-1 0 1 0,1 1 4 15,1-1-6-15,-1 0 4 0,1 1-1 0,0-2-2 0,-2 1 3 0,3 0-4 16,-2 0 3-16,1 0 1 0,-1 0-4 0,1 0 5 0,0 0-4 16,-2 0 1-16,2 0 4 0,0 0-2 0,-2 0-1 0,1 0 2 0,0 0-3 15,1-1 1-15,-1 2 4 0,-1-2-3 0,1 0-1 0,1 1 1 16,-1-1-4-16,0-1 2 0,1 2 5 0,-1-1-7 0,1 0 2 0,0 0 1 15,0 0-4-15,0 0 6 0,0 0 0 0,0-1-3 0,1 1 2 0,-1 0-2 16,0 0-3-16,1 0 4 0,-1 0-1 0,0 0 1 0,0 1 2 16,0-1-5-16,0 0 2 0,-1 0 2 0,1 0-3 0,0 1 4 0,-1-1-2 15,2 1-3-15,-3 0 2 0,2 0 1 0,0 0-1 0,0-1 2 0,0 1-3 16,0 0-1-16,0 0 1 0,0 0-1 0,0 0 1 0,1 0 4 16,-1 0-6-16,0 0 4 0,1 1-1 0,-1-1-4 0,0 1 8 0,1 0-3 15,-1-1 1-15,0 0 0 0,1 0-4 0,-1 0-3 0,0 0 6 0,1 0-3 16,-1-1 3-16,0 2 2 0,1-2-6 0,-1 1 2 0,0 0 1 15,-1 0-1-15,1-1 2 0,-1 1 0 0,1 0-4 0,0-1 0 0,0 1 1 16,0-1 1-16,0 2 3 0,0-3-2 0,1 2 0 0,-1 0 1 0,1 0-1 16,0-1 0-16,-1 1 4 0,1-1-6 0,0 1 3 0,0-1 0 15,0 0-5-15,1 2 8 0,-1-2-4 0,0 1 0 0,0 0 1 16,-1 0-4-16,1-1 2 0,-1 1 5 0,1-1-4 0,-1 1 0 0,0-1 0 16,0 0-3-16,0 1 2 0,0-1 6 0,1 1-5 0,-2-1 0 0,2 0 3 15,-2 0-9-15,2 0 7 0,-2 1-1 0,1 0-1 0,0-1 5 0,0 1-8 16,1-1 2-16,-2 1-2 0,2-1 3 0,-2 0 2 0,1 1 0 15,0 0-2-15,0-1 0 0,-1 2-3 0,1-1 1 0,-1-1 3 0,0 1-5 16,-1-1 3-16,1 1-2 0,-1-1-4 0,0 0 3 0,1 1 2 16,-1-1-6-16,1-1 3 0,0 1-2 0,0-1-3 0,0 0 7 0,0 1 2 15,1 0-3-15,0-1 3 0,1 1-2 0,-2 0-2 0,1-1 6 0,1 1-1 16,0-1-1-16,0 0 2 0,0 1-4 0,0-1 0 0,1 1 6 16,-1 0-4-16,0 0 3 0,1 0 2 0,-2 0-8 0,1 0 8 0,-1 0-4 15,0 0 1-15,0 0 2 0,0 1-3 0,-1 0-1 0,0-1 1 0,1 1 0 16,-2 1 1-16,1-2 4 0,0 2-7 0,-1-1 7 0,1-1-6 15,-1 1-3-15,0 0 10 0,0-1-10 0,-1 2 5 0,0-1 3 0,1 1-7 16,-1-1 3-16,-1 1 5 0,2 0-7 0,-1-1 4 0,0 1 1 0,1 0-7 16,0 0 4-16,-2 0 4 0,1 0-5 0,0 0 4 0,-1 1-1 15,1-1-4-15,0 1 7 0,-2-1-3 0,1 0-1 0,0 1 0 16,0 0-3-16,-1 0 0 0,1 0 3 0,0 0 2 0,-1 0-1 0,0 1 3 16,0-1-4-16,-1 0 2 0,0 1 0 0,1-1 0 0,-1 1 2 0,0-1-4 15,0 0 3-15,1 1-2 0,-1-1 0 0,0 1 3 0,1-1 0 16,-1 1-2-16,1-1 1 0,-1 0-1 0,1 0-2 0,0 0 3 0,0 0 1 15,0 0-5-15,0 0 3 0,0 0-1 0,1 0-4 0,-1 0 10 0,0-1-7 16,1 1 0-16,-1-1 2 0,0 1-5 0,1-1 2 0,-1 1 5 16,1 0-4-16,-1-1 2 0,0 1 2 0,0-1-5 0,0 1 3 0,0-1 0 15,0 1 0-15,0 0 1 0,0 0-1 0,-1 0-2 0,0-1 3 0,0 1-2 16,0 0 3-16,0 0 1 0,-1 0-7 0,2 0 6 0,-2 0-6 16,1 0 1-16,-1 0 7 0,0 1-6 0,0-1 1 0,1 0 1 0,-1 0-4 15,1 0 0-15,-1 0 6 0,1 0-7 0,-1 1 3 0,1-1-1 0,-2 1-3 16,2 0 7-16,-2 0 0 0,0 0-6 0,0 0 6 0,-1 0-9 15,1 1 2-15,0-2 7 0,-1 1-5 0,0 1 7 0,0-1-7 0,0 0 2 16,0 1-2-16,1-1 3 0,-1 1 1 0,0-1-4 0,-1 1 2 0,2 1-3 16,-3 0 3-16,1 0-3 0,-1 0 2 0,0 0 2 0,-1 0-3 15,0 1 2-15,1 0 1 0,-1-1-3 0,0 1 2 0,0 1 2 0,0-1-4 16,0 0 0-16,0 1 1 0,1-1-1 0,-1 1 4 0,0 0 0 0,1-1-3 16,-1 2 2-16,1-2-4 0,-1 2 2 0,0 0 5 0,-1-1-6 15,1 0 2-15,-1 2 2 0,0-2-6 0,0 0 5 0,0 0 3 0,1-1-6 16,0 2 3-16,-1-1 0 0,0 0-6 0,0 0 6 0,-1 0-2 15,0 2 1-15,0-2 1 0,0 1-2 0,-1-1-1 0,-1 1 2 0,1 0 2 16,-2 0-4-16,2 0 6 0,0-1-7 0,-1 1 2 0,1 0 4 16,0-1-4-16,-1 1 3 0,1 0-2 0,1 0-1 0,1 0 4 0,-1-1-2 15,1 1 1-15,-1 0 2 0,-1-1-4 0,1 0 1 0,-1 1 0 0,0 0-3 16,1-1 5-16,1 1 2 0,0-1-7 0,1 0 7 0,-1-1-6 16,1 1-1-16,-1-1 9 0,2 0-9 0,-1 0 3 0,2 0 1 0,0 0-6 15,-1-1 4-15,1 0 4 0,0 0-3 0,-1 0 2 0,2-1 3 0,0 1-6 16,0-1 8-16,1 0-1 0,0 0-2 0,1-1 4 0,-1 0-4 15,1 0-2-15,0-1 5 0,2 1-3 0,-2-1 4 0,2 0 0 0,-1-1-3 16,2 1 1-16,0-1-1 0,0-1 1 0,2 0 1 0,-1 0-2 0,0 0-6 16,2-2 2-16,0 1-4 0,0 0 2 0,0 0 4 0,1-1-6 15,0 0 5-15,0-1-2 0,0 1-1 0,1 0 2 0,-2-1 1 0,2 1-2 16,0-2 2-16,0 2-1 0,0-2-1 0,-1 2 4 0,1-2 0 0,1 1-2 16,0 0 3-16,1-1-5 0,0 0-1 0,0 1 6 0,0-1-4 15,2-1-1-15,-1 1 3 0,2-1-7 0,0 0 2 0,-1 0 2 0,1-1-2 16,0 2 2-16,1-1 0 0,1 0-3 0,0-1 4 0,-1 1-5 15,0 0 4-15,0 1 3 0,0-1-5 0,0 1 4 0,0-1-1 0,-1 1-3 16,0 0 6-16,0 0-1 0,0 0-4 0,-1 0 2 0,1 0-5 0,0 0 1 16,1-1 5-16,0 1-4 0,1-1 2 0,-1 1 0 0,-1-1-4 15,1 1 2-15,-1-1 4 0,0 1-4 0,0 0 2 0,0 1 2 0,0-1-7 16,0 0 4-16,-1 1-2 0,0-1 0 0,1 1 6 0,0-2-4 16,-1 2 1-16,0 0 3 0,0 1-5 0,0-1 0 0,0 1 3 0,0 0-5 15,-2 0 2-15,1 0 3 0,-1 1-4 0,0 0 6 0,-2 1-3 0,-1 0-4 16,0-1 7-16,-1 1-6 0,0 0-1 0,0 0 7 0,0 1-8 15,-1 0 3-15,0-1 4 0,0 2-5 0,-1-1 2 0,0 0 4 0,0 0-7 16,-1 0 4-16,0 1-3 0,0 0-1 0,0 0 5 0,0 0-4 0,-1-1 3 16,1 1 2-16,0 0-5 0,-1-1 2 0,0 1 2 0,0 0-4 15,0 0 4-15,0 0 0 0,0 0-3 0,0 0 3 0,-1 1 1 0,0-1-1 16,0 0-1-16,0 1-3 0,0-1 0 0,-1 0 4 0,1 1-5 0,-1 0 6 16,0 0-2-16,1 0-4 0,-1-1 4 0,0 0-4 0,-1 1-13 15,2 0-7-15,-1-1-10 0,-1 1-19 0,2-1-11 0,-1 0-24 0,1 0-34 16,0 0-36-16,0-1-54 0,1-1-57 0,0 1-23 0,1-2 43 15,0 0-638-15</inkml:trace>
  <inkml:trace contextRef="#ctx0" brushRef="#br0" timeOffset="2037.7">9072 6661 905 0,'-2'0'41'0,"1"-1"-29"0,0-1 4 0,0 2-2 15,1-2 11-15,0 1 3 0,-1-1 1 0,1 1 5 0,0 0 1 0,0 0-2 16,-1 1 0-16,-1 0-7 0,2 1-4 0,-2 1-2 0,0 0-5 16,2 1 0-16,-3 0-1 0,1 1-4 0,0 0-4 0,-1 1 3 0,0 0-3 15,1 0-1-15,0 0 4 0,-1 0-7 0,1-1 1 0,-2 1 0 0,1-1-3 16,0-1 2-16,1 1-2 0,-1-1-1 0,1 0 2 0,0-1-2 16,1 0 1-16,0 0 3 0,-1-2-3 0,2 1 2 0,-1-1 5 0,0 1-2 15,1-1 7-15,-1-1 8 0,1 1 1 0,0-1 8 0,-1 0 3 0,1-1-2 16,-1 1 2-16,1-1-5 0,0 0 1 0,0 0 1 0,-1-1-5 0,1 1 2 15,-1-1-1-15,1 1-5 0,0-1 1 0,0-1 1 0,-1 1-4 16,0-2 2-16,1 1-3 0,0-1-3 0,-1 0 2 0,1-1-4 0,0 0 2 16,-1-2 2-16,1 0-6 0,-1-1 5 0,1 0 1 0,0 0-1 15,0 0 3-15,1-1 3 0,-1 1-1 0,1 1 2 0,-1-1 2 0,1 2-2 16,0 0 5-16,-1 0 0 0,1 1 2 0,-1-1 1 0,0 2-4 16,0-2 1-16,0 2-2 0,0 1-1 0,0-1-5 0,0 1 1 0,-1 0-7 15,1 1 0-15,-1 0-1 0,0 0-4 0,1 1 1 0,-2 0 0 0,1-1-5 16,0 1-1-16,-1 0-2 0,2 0-3 0,-2 1 5 0,1-1-5 15,0 0 1-15,0 1 2 0,1 0-6 0,-1 0 3 0,0 0 1 0,1 1-4 16,0 0 3-16,0 0 3 0,0 1-5 0,0-1 5 0,0 2-1 0,0-1-2 16,0 3 5-16,0-1-2 0,0 0-2 0,1 2 5 0,-1 0-6 15,0 1 2-15,-1 0 3 0,1 1-7 0,0 0 0 0,0 2-5 0,0-2-3 16,-1 3 2-16,0-2 0 0,1 1 3 0,-1 1 3 0,1 0-5 16,0 0 4-16,0 0-2 0,1 0-2 0,0 0 6 0,0 0 1 0,-1-1-2 15,1 0 3-15,1 0-1 0,-1-2-5 0,1 0 6 0,0-1-5 16,0 0 0-16,-1 0 5 0,1-2-5 0,0 1 4 0,0-1 2 0,0 1-1 15,-1-2-2-15,1 1 5 0,-1-1-5 0,1 1 2 0,-1-2 6 0,-1 1-6 16,1 0 5-16,-1-2-1 0,0 1-4 0,1-1 2 0,-1 0-1 0,0 0-1 16,1-1 3-16,-1 0-1 0,0 0 0 0,0 0 6 0,0-1-4 15,0-1 4-15,0 1 0 0,-1-1-1 0,0 1-1 0,1-2 3 0,-1 0-1 16,1 0 4-16,0-1 0 0,-1 1-4 0,0-1 6 0,0 0-6 0,1-1 6 16,-1 1 3-16,0-1-6 0,0 0 3 0,0 0-1 0,0-1-4 15,0 0 3-15,0 0 0 0,1 0-5 0,0 0 4 0,-1-1 0 0,0-1-5 16,1 1 5-16,-1 0-5 0,1 0 1 0,-1 0 4 0,-1 1-5 15,2-1 2-15,-2 0 2 0,1 1-4 0,-1 0 3 0,0 0 1 0,1 0-2 16,-1 0 1-16,2 2 2 0,-2-1-2 0,1 0 1 0,1 2-3 16,-1-1-4-16,0 0 4 0,0 0-5 0,1 0 3 0,-1 1-1 0,0 0-1 15,0 1 0-15,0 0 0 0,1 0 0 0,-1 1-2 0,1 1 2 0,-2-1-1 16,2 2 0-16,-1-1-1 0,0 1-2 0,0 1 2 0,0 0-2 16,0 1-2-16,0 2 3 0,0-2-5 0,0 3 4 0,0 0 5 0,0 0-6 15,1 2 1-15,0 0 2 0,0 0-5 0,0 2 5 0,0-1 3 0,1 0-7 16,-1 1 5-16,1 1-4 0,-1-1-3 0,1 1 3 0,-1 0-3 0,0-1 2 15,0 0 1-15,0 0-3 0,0-1 1 0,0 0 4 0,0 0-5 16,-1-1 7-16,1-1 1 0,-1 0-4 0,0-2 3 0,1-1-5 0,0 0 1 16,0-1 2-16,0 0-3 0,0 0 2 0,0-2 2 0,0 1-6 15,0-1 6-15,0-1 0 0,0 0-2 0,1 0 5 0,-1 1 0 0,0-2-3 16,0 1 5-16,1 0-1 0,-1-1-2 0,1 0 4 0,-1-1-5 0,1 2 2 16,-1-2 4-16,0 1-2 0,1-1 0 0,-1 1 2 0,1-1-4 15,0 0 1-15,-1-1 2 0,0 1-2 0,1-1 0 0,-1-1-1 0,1 0-1 16,0-1 0-16,0 0-1 0,0-1 3 0,0-1-1 0,0 1-1 0,1-1 0 15,0-1 2-15,0 0 0 0,0 0 1 0,0 0 6 0,0-2-4 16,0 1 1-16,0-1 2 0,1 1-4 0,-2-1 3 0,1 0-4 0,0 0-2 16,-1 1 4-16,2-1-4 0,-2 1 3 0,2-1 2 0,-2 2-5 15,1-2 1-15,0 1 1 0,-1 0-2 0,1 1 2 0,-1-1 4 0,0 1-5 16,1 0 4-16,-1 1-4 0,-1 0-3 0,2 1 6 0,-1-1-3 16,-1 1-1-16,1-1 3 0,-1 1-6 0,0 0 1 0,0 1 1 0,0 0-1 15,0 1 4-15,-1 0-1 0,1 0-2 0,-1 1-1 0,0 1 1 0,0-1-2 16,1 3 5-16,-1-1-2 0,0 0-2 0,0 1 5 0,0 0-6 15,0 1 2-15,0 0 1 0,0 2-4 0,0-1 2 0,0 2 0 0,0 0-5 16,0 2 3-16,0 2 1 0,0 1-4 0,1 0 4 0,-1 1-5 0,0 2-1 16,1 0 5-16,-1 0-3 0,1 1 0 0,0 0 5 0,-1 0-6 15,1-1 0-15,-1-1 6 0,1 0-5 0,-1 0 1 0,0-1 1 0,1 0-9 16,0 0-4-16,-1-2 1 0,0 1-3 0,0 0 2 0,1-2 0 16,0 0-6-16,-1 0 6 0,0-1-2 0,1-1 2 0,0 0 2 0,-1-1-2 15,1 0 2-15,0-2 5 0,0 1-3 0,0-1 4 0,0-1-2 0,1 1-6 16,-1-1 0-16,0 0-10 0,0-1 0 0,0 1 0 0,0-1-9 0,0 0-3 15,0 0-5-15,0 0-13 0,0 0-4 0,0-1-7 0,-1 1-18 16,2-1-8-16,-1 1-15 0,0-1-19 0,0 1-10 0,0-1-24 0,0 0-17 16,0 0 22-16,0 1 27 0,-1-1-657 0</inkml:trace>
  <inkml:trace contextRef="#ctx0" brushRef="#br0" timeOffset="4434.22">8962 6759 907 0,'1'-2'63'0,"1"1"14"0,1 0 12 0,1-1 5 16,-2 1 0-16,1-1-13 0,-1 0-3 0,0 0-12 0,0 0-16 15,0 1-10-15,0-2-10 0,-1 2-9 0,0-1 0 0,0 1 4 0,-1 0-3 16,0 0 11-16,0 0 2 0,-1 1 1 0,1-1 10 0,-1 0-2 0,1 0-3 16,-1 1 3-16,-1-1-8 0,2 0-4 0,-2 0 3 0,1 0-10 0,0 1-3 15,1-1 1-15,-1 0-2 0,0 0 1 0,0-1 5 0,1 1-3 16,-1-1-2-16,1 0-2 0,-1 0-9 0,1 0 2 0,-1 0-4 0,1-1-3 15,0 2 3-15,0-1-4 0,0-1-2 0,0 1 5 0,0 0-5 16,0 0 2-16,-1 0 4 0,1 0-9 0,0-1 3 0,0 1-3 0,0 0-1 16,0-1 6-16,0 1-3 0,0 0-1 0,0-1 2 0,-1 0-6 15,1 0 6-15,0 1 2 0,1-1-7 0,-1-1 7 0,0 0-5 0,1 1-3 16,-1-3 6-16,0 2-1 0,1-1-1 0,0 0 3 0,0-1-7 0,-1 2-1 16,1-1 7-16,0 1-4 0,-1-1 5 0,1 0-3 0,-1 2 1 0,0-2 1 15,0 1 8-15,0 0 0 0,0-1 2 0,0 1 1 0,0 0-6 16,0 0 2-16,0 0-2 0,0 1-2 0,0 0 0 0,0 0 0 0,0-1-3 15,0 1 1-15,0-1-1 0,0 0-2 0,0 1 1 0,0-1 0 16,0 0 1-16,0 1-1 0,0 0 0 0,0 0-1 0,0-1-2 0,0 2-1 16,0-1 5-16,0 1-5 0,0 0 3 0,0 1 5 0,0-1-6 0,0 1 3 15,0 1 1-15,0-1-4 0,0 1 3 0,0 0 2 0,0 0-5 16,0 0 5-16,0 1-3 0,0 0-2 0,0 1 7 0,0-1-6 0,0 2 2 16,-1 0 3-16,1 0-5 0,-1 2 1 0,0 0 5 0,1 2-4 15,-1-1 4-15,1 2 1 0,-1 0-6 0,0-1 5 0,1 2-4 0,-1-1 1 16,1 1 3-16,-1-1-5 0,1 0-2 0,-1 2 2 0,1-2-4 0,0 1 2 15,0 1 4-15,0-1-4 0,0 0 2 0,0-1-1 0,0 0-4 16,0-1 7-16,1 0-1 0,-1 0-3 0,0 0 4 0,1-1-7 0,-1 0 1 16,0 0 5-16,0 1-4 0,-1-2 4 0,1 1 0 0,-1-1-3 0,1 1 0 15,0-1 3-15,-1 0-2 0,1 0 4 0,-1 0 2 0,0 0-1 16,1-1 3-16,-1 0-1 0,1-1 0 0,0 1-1 0,0-1-2 0,-1-1-1 16,1-1 4-16,-1 2-5 0,0-2 2 0,1 0 2 0,0 0-3 0,0 0 0 15,0-1 1-15,0 0-2 0,0 0 3 0,0-1 5 0,0 1-6 16,0-1 7-16,-1-1-6 0,1 1 1 0,-1-1 7 0,0 0-5 0,1 1 2 15,0-2-1-15,0-1-3 0,0 1 1 0,0 0 4 0,0-1-5 16,0-1 3-16,0 1-1 0,0-2-7 0,0 1 7 0,0-1-4 0,0 0-2 16,0-1 6-16,0 0-7 0,0-1 3 0,1 0 3 0,-1-1-5 0,0 1 2 15,0-1-2-15,0 0-2 0,0 1 3 0,0 0 1 0,0-2-3 16,0 1 2-16,1 0-5 0,-1 0 0 0,0 0 6 0,0 2-6 0,0-1 8 16,-1 1-1-16,1 1-3 0,0 0 3 0,-1 0 0 0,1 1-2 15,0-1 2-15,0 2 0 0,0-1-4 0,0 1 3 0,0 1-1 0,0-1-4 16,0 1 2-16,-1 0 0 0,1 0-3 0,-1 1 2 0,1 0-2 0,-1 0-1 15,1 0 6-15,-1 1 0 0,1-1-4 0,0 2 4 0,0-1-4 0,0 0-1 16,0 0 9-16,0 2-7 0,0-1-1 0,0 1 0 0,-1 0-7 16,1 0 7-16,0 1 0 0,0 1 1 0,0 0 3 0,-1 1-6 0,1 0-2 15,0 2 4-15,-1 0-4 0,1 0 6 0,0 1-2 0,0 2-3 16,0-1 7-16,0 1-5 0,0-1 2 0,0 1 4 0,0 0-7 0,0-1-2 16,0 1 7-16,0 0-6 0,0-1 2 0,1-1 5 0,0 0-8 15,0 0 5-15,-1-2 2 0,0 1-5 0,1-1 5 0,0 0 1 0,1 0-7 16,-2-1 8-16,1 0-7 0,0-1-2 0,0 1 7 0,-1-1-6 0,0 0 6 15,0 0-3-15,0 0 0 0,0 0-1 0,0 0 6 0,0 1-3 16,0-1 0-16,0-1 1 0,0 1-6 0,0-1 6 0,0 1-1 0,0 0 3 16,-1-1 1-16,0 0-1 0,1 0 2 0,-1-1-1 0,1 1-2 0,0-1 3 15,-1 0-1-15,1 0-1 0,-1-1 1 0,1 0-1 0,-1-1-2 16,1 0 3-16,0 1 3 0,-1-1-8 0,1-1 7 0,0 1-8 0,0-2 2 16,0 1 9-16,0 0-8 0,0 0 3 0,-1-2 0 0,1 1-2 0,0 0 3 15,0-1 2-15,1-1-6 0,-1 1 2 0,0-1 1 0,0 0-5 16,0-1 6-16,0 0-5 0,0-1-2 0,0 0 7 0,0 0-5 0,1 0-2 15,0-2 3-15,1 1-4 0,-1-1 3 0,1 0 2 0,-1-1-3 16,0 1 2-16,0 0 0 0,1 1-1 0,-1-1 1 0,0 2-1 0,0 0-6 16,0-1 7-16,0 2-7 0,-1-1 6 0,0 2 3 0,0-1-5 0,1 2 3 15,-2 0 0-15,1 0-4 0,0 1 6 0,0 1 0 0,0 0-4 16,0-1 6-16,0 2-6 0,-1 0-1 0,1 0 3 0,-1 0-3 0,0 1 0 16,1 0 1-16,0 0 1 0,-1 1-5 0,1 0 7 0,-1 0-4 0,1 0-3 15,-1 1 5-15,1 0-4 0,0 0 1 0,-1 1 4 0,1 1-3 16,0 1 0-16,0-1 3 0,0 2-6 0,0-1 4 0,0 2 0 0,0 0-1 15,0 1 3-15,-1 0-1 0,0 1-4 0,0 0 1 0,1 0-1 0,-2 1-1 16,1 0 7-16,-1 1-8 0,0-1 5 0,1 0-2 0,-1 0-3 16,0 0 6-16,1-1-2 0,-2 0-1 0,2 0 3 0,-1 0-2 0,1-1-3 15,-1 0 7-15,1-1-6 0,0 0 1 0,-1 0 4 0,1 0-6 16,-1-1 4-16,2 0 0 0,-1-1-2 0,0 0 2 0,0-2 1 0,1 1-5 16,-1 0 7-16,1-2-2 0,0 0 0 0,0-1-1 0,0 1 0 0,0-1-4 15,0-1 5-15,0 1 1 0,0-2-2 0,0 1 4 0,0-2-5 16,0 1 3-16,1 0 1 0,-1-1-3 0,1 0 1 0,-1-1 3 0,1-1-5 15,0 0 2-15,-1 0 3 0,2-1-5 0,-1 0 2 0,0-1 0 16,1 0 0-16,-1 0 1 0,1-1 1 0,-1 0-1 0,1 0 4 0,0-1-7 16,0 0 0-16,-1-1 4 0,1-1-6 0,0-1 6 0,0 0 2 15,1 0-8-15,-1-2 3 0,1 0 3 0,-1 0-8 0,1 0 9 0,0 0-3 0,0 0-6 16,0 0 8-16,0 0-8 0,0 1 5 0,1 0 3 0,0 0-5 16,0 0 2-16,0 1 2 0,-1 0-7 0,0 0 3 0,1 2 3 0,-1 1-3 15,0 0 4-15,-1 0-2 0,1 2-1 0,0-1 0 0,-1 2 3 16,-1 1-2-16,1 0 2 0,-1 1-4 0,-1 0-2 0,1 1 2 0,-1 1-2 15,0-1 3-15,0 2 2 0,0 0-4 0,0 1 1 0,-1 0 1 16,1 1-5-16,-2 1 4 0,0 1-5 0,0 0-1 0,-1 3 3 0,0 1-2 16,0 1 2-16,-1 2 3 0,1 0-1 0,-1 1-4 0,0 2 7 0,0 1-8 15,0 0 6-15,0 1 3 0,1 1-5 0,0-1 3 0,-1 1 1 16,0 0-3-16,0-1 4 0,1 1 3 0,0-1-6 0,0-3 4 0,1 0-6 16,-1-3-1-16,1 0 4 0,0-1 0 0,2-2-1 0,-1-1 4 15,1 0-4-15,-1-2-4 0,1 0 7 0,0-1-3 0,0 0 1 0,0-2 4 16,0 1-4-16,0-2 1 0,0 0 2 0,0 0-2 0,1 0 2 0,-1-1 0 15,0 0-3-15,1-1 3 0,-1 0-2 0,0-1 5 0,0 0-2 16,0-1 0-16,0 0 0 0,0-1 0 0,1-1-1 0,0-1 2 0,0 0 0 16,0-1-2-16,1-1 1 0,0 0-3 0,0-1 0 0,1 0 4 0,1-3 4 15,-1 0-6-15,0 0 2 0,1-1-3 0,0 0-6 0,0 0 11 16,0-1-5-16,1 0-1 0,0 0 1 0,-1-1-3 0,1 0-1 0,-1 0 7 16,2 0-5-16,-2 1 0 0,2-1 5 0,-1 0-8 0,0 2 5 0,-1-1 0 15,2 1-2-15,-2 1 0 0,2-2 1 0,-2 2-5 0,1 0 5 16,0-1-3-16,0 1 1 0,1 0 5 0,-1 0-6 0,1 0 3 0,0 1-1 15,0 1 0-15,1-2 2 0,-1 1 1 0,0 0-3 0,1 0-1 0,0-1 3 16,0 0-3-16,1-2 4 0,0 0-3 0,0 0-2 0,0 2 2 16,-1 0-3-16,1 1 3 0,0 1 3 0,-2-1-4 0,2 1 3 0,-1 0-1 15,-1 0-6-15,1 0 4 0,-1 1 3 0,0 1-2 0,0-1 0 16,0 0 1-16,0 1-7 0,-2 0 5 0,2 1-1 0,-1 1 0 0,-1 0 4 16,1 1-5-16,-1 0 3 0,1 1-1 0,-1 1 0 0,0 0 2 0,1 2 1 15,-1 0-4-15,-1 0 0 0,0 1-3 0,0 0 0 0,1 1 1 0,-1 1 1 16,0 0-5-16,0 2-1 0,0 0 1 0,-1 1 2 0,0 2 4 15,1 0-4-15,-2 1 5 0,1 0-4 0,-2 2 1 0,0 1 4 0,0 0-3 16,0 1 1-16,-1-1-1 0,0 0 3 0,0 0-2 0,1-1 2 16,0 0 3-16,0-1-6 0,1-1 1 0,0-2 1 0,0 0-5 0,1-1 9 15,0-1-2-15,0 0-2 0,-1-1 7 0,2 0-12 0,-1-1 5 0,-1-1 4 16,2 0-3-16,-2 0 4 0,2-1 3 0,-1 0-4 0,0-2 2 16,1 0 6-16,0 0-7 0,1-1 6 0,0-1-2 0,0-1-7 0,-1 0 4 15,1-2-3-15,-1-1-2 0,2 0 5 0,0-1-4 0,-1-2 0 16,2 1 2-16,-1-2-4 0,1-2 4 0,1 1-3 0,0-1 1 0,1-1-2 15,-1-1 3-15,2-2 0 0,-1 0 2 0,1-2 1 0,0-1-6 16,2 1 3-16,0-2-4 0,-1 1 0 0,0-1 4 0,-1-1-4 0,-1 1 0 0,1-1 3 16,-2 1-5-16,-1 1 4 0,1 3 4 0,-1-1-7 0,-1 3 3 15,0 0 3-15,1 1-7 0,-2 1 5 0,1 2 8 0,-1 0-14 0,1 0 9 16,0 2-8-16,0 1-5 0,0 1 12 0,-2 1-4 0,1 1 1 16,0 0-6-16,-2 2 1 0,1 1-2 0,-1 0 5 0,-1 2 1 0,1 1-4 15,-1 0 5-15,-1 1-7 0,0 1 3 0,0 0-2 0,0 2 0 0,-1 1 3 16,0 1-2-16,0 1 0 0,-1 1 2 0,0 3-1 0,-1 1 5 15,-1 2 1-15,-1 2-3 0,-1 1 2 0,0 3-3 0,0 0 2 0,-1 1 1 16,1 2 2-16,-1 1-4 0,0 0 4 0,0 1 1 0,-1 1-3 16,1-2 6-16,1-1-2 0,0-2-2 0,1-3 2 0,-1-1-3 0,2-1-3 15,1-1 4-15,-1-2-2 0,1-1-1 0,0-1 4 0,2-1-5 0,0-2 0 16,1 0 5-16,0-3-4 0,0 1 1 0,0-2 2 0,0-1-8 16,1 0 5-16,0-2 1 0,-1 0-4 0,2 0 7 0,-1 0-4 0,2-2 0 15,-2 0 3-15,2 0-1 0,-1-2 0 0,0 1 2 0,0-1-4 16,1 0 1-16,-2-1 0 0,2 1-3 0,-3-1 3 0,2 0-7 0,-1 0-5 15,-1-1-1-15,0 0-11 0,0 0 3 0,0-1-3 0,-2 0-14 0,1 1 0 16,-1-1-16-16,0 0-18 0,-1 0-14 0,-1 0-27 0,-1 1-33 0,1-1-39 16,-2 1-47-16,0 2-62 0,-1-1-58 0,0 2 5 0,-2 0-579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06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23846 8511 1250 0,'0'-1'75'0,"1"1"24"0,0-1 13 15,-1 1 12-15,1-1 16 0,-1 0-3 0,1 0 2 0,-1 1 1 16,0-1-17-16,0 0-4 0,0 0-11 0,0 1-12 0,0-1-5 0,-1 1-8 16,1-1-11-16,0 0-4 0,-1 1-14 0,0 0-10 0,0 0-3 15,1-1-12-15,0 1-4 0,-1-1 1 0,0 0-10 0,1 0 3 0,-1 1 7 16,1-2-8-16,-1 1 6 0,0 1-3 0,1-1-3 0,0-1-2 0,0 2 0 16,0-2-2-16,1 1-2 0,0 0-2 0,1-1-6 0,-1 1 9 15,1 0-8-15,0 0 6 0,-1 0 0 0,1 1-7 0,1-1 1 0,0 1 3 16,1-1-4-16,-1 1 0 0,1-1 1 0,0 1-6 0,0 1 1 0,0-1 1 15,0 0 1-15,-1 0-2 0,1 0 6 0,-1 1-9 0,0 0 6 16,0-1-1-16,0 0-7 0,0 1 12 0,1 0-11 0,-1 0 2 0,1-1 4 16,-1 0-6-16,1 0 4 0,0 1 3 0,0-1-6 0,1 1 4 0,-1 0-4 15,1-1-3-15,1 1 14 0,-1-1 0 0,0 0-2 0,1 1 0 16,0-1-8-16,0 1-8 16,2-1 10-16,-2 1-5 0,1-1 2 0,0 0 4 0,-1 0-5 0,1 0 2 15,-1 0 0-15,2 0 2 0,-2 0 0 0,0 0 3 0,0 0-6 16,0 0 2-16,-1 0 0 0,0 1-1 0,1 0 4 0,1 0-4 0,-2-1-2 15,0 1 4-15,1 0-2 0,-2 0 1 0,2-1 4 0,-1 0-7 16,-1 1 5-16,0 0-1 0,-1-1-1 0,1 1 3 0,0-1 0 0,0 1-3 16,-1-1 1-16,0 0 0 0,-1 0-4 0,2 0 8 0,-2 0-4 0,0 0 0 15,0 0 1-15,1 0-4 0,-1 0 0 0,0 0 4 0,0 0-1 16,-1 0-1-16,0 0 3 0,1 0-7 0,0 0 1 0,-1 0 1 0,-1-1-8 16,0 1-2-16,0 0-1 0,0-1-17 0,-1 1 3 0,0-1-10 15,0 0-12-15,0 1 1 0,-1 0-23 0,0-1-10 0,0 0-14 0,-1 0-17 0,0 0-22 0,-1 0-27 16,1-1-45-16,0 0-49 0,0-1-30 0,-1-1 3 0,1 1 67 15,-1-1-650-15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07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23965 7815 1284 0,'-1'0'33'0,"0"0"18"0,-1 1 11 15,0 0 10-15,-1-1 13 0,1 1-3 0,-2 0-1 0,0-1 5 0,0 1-4 16,0-1-8-16,0 0 1 0,0 1-9 0,0-1-8 0,0 1-4 16,0-1-2-16,1 0-5 0,0 1 3 0,0-1 3 0,1 0-7 0,0 0 2 15,0 0-3-15,1 0-9 0,0-1 3 0,0 1-1 0,0-1-7 0,1 0 0 16,0 1 1-16,0 0-10 0,1-2 1 0,0 2 4 0,-1-1-8 16,1 0 3-16,-1 1 2 0,0-1-5 0,1 1 3 0,-1 0 2 0,0-1-6 15,0 1 2-15,1 0-2 0,0-1-4 0,-1 1-1 0,1 0 4 16,0 0-7-16,0-1 4 0,-1 1 3 0,1-2-4 0,0 2 6 0,1-1 3 15,0 0-1-15,-1 0 1 0,2 1 7 0,0 0-8 0,1-2 3 0,1 1 3 16,-1 0-10-16,2 0 3 0,0-1-3 0,0 2 0 0,0-2 2 16,1 1 2-16,0-1-6 0,1 0-4 0,-1 0-3 0,1 1-4 0,0-1 3 15,0 1 3-15,0 0-5 0,1 0 2 0,0 0 1 0,-1 0-6 0,2 0 4 16,-1 0 0-16,0 0-4 0,0 1 0 0,0 0 4 0,0-1-6 16,0 1 1-16,-1 0 7 0,1 0-9 0,-2 1 4 0,2-1 2 0,-2 0-4 15,1 0 2-15,1 0 5 0,-1 0-5 0,1 0 1 0,-1 0 1 0,-1 0-3 16,-1-1 1-16,1 0 1 0,-1 1 0 0,-1 0-3 0,1-1 3 15,0 1-3-15,2 0-2 0,-2 0 2 0,0 0 3 0,0 0-5 0,-3 0 3 16,1 0-1-16,0-1-6 0,0 1 6 0,-2 0 0 0,0 0-2 16,-1 0 2-16,0 0-3 0,0 0-5 0,0 1 2 0,0-1-2 0,0 1-7 15,-1 0-1-15,0-1-8 0,0 1-10 0,-1 0-8 0,0-1-8 0,0 0-18 16,-2 1-11-16,0 0-18 0,0 0-26 0,-1 0-28 0,1 1-35 16,0-2-54-16,0 1-49 0,-2 0-25 0,0 0 12 0,1 0 74 0,0 0-633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08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23231 6974 1344 0,'0'0'49'0,"0"0"5"0,0-1 6 0,1 1 7 16,-1-1 7-16,0 0 2 0,0 1 8 0,-1 0 5 0,1 0 0 0,-1 0 1 15,0 1 3-15,1 0-2 0,-1 0 2 0,0-1 3 0,0 2-8 0,0-1-1 16,-1 0-10-16,1 0-9 0,0 0-2 0,-1 1-13 0,1 0-3 16,-2 0-11-16,2 0-10 0,-1 0-3 0,0 0 0 0,1 0-3 0,-1 1 1 15,0-2 1-15,0 1-3 0,1 0-2 0,-1-1 2 0,1 2-4 0,-1-2-1 16,2 1 0-16,-1-1-8 0,1 1 5 0,0-1-7 0,0-1 3 15,0 1 1-15,0 0-4 0,2 0 1 0,-1-1 1 0,1 0 0 0,1 0 1 16,0 0 4-16,0 0-6 0,1 0 3 0,1 0 1 0,0-1-2 0,0 0 4 16,1 1 2-16,0 0-4 0,0-1 5 0,1 1-2 0,0 0-4 15,2-1 4-15,-1 1-7 0,2-2-2 0,-1 2 2 0,2-1-7 0,-1 0 1 16,1-1 3-16,0 1-5 0,1 0 2 0,0 0-1 0,-1-1-4 0,2 1 5 16,-1-2 0-16,0 2-1 0,0-1 0 0,0 1 3 0,-2 1-7 15,1-2 6-15,-1 1 5 0,-1 0-6 0,-1 0 5 0,0 0-4 0,0 1-6 16,0-1 7-16,-1 0 0 0,-1 0-3 0,1 1 6 0,-1 0-8 0,-1-1 2 15,0 0 1-15,-2 2-2 0,0-1 4 0,-2 0-4 0,1 0-2 16,-1 0-2-16,0 0-6 0,-1 1-7 0,-1-1-5 0,1 0-12 0,-2 1-7 16,0-1-6-16,1 2-16 0,-1-2-6 0,-1 1-15 0,0 0-24 15,-1 0-30-15,0 1-49 0,-1-1-59 0,1 1-46 0,-1 0-18 0,1-1 41 16,0 1 77-16,-1-1-664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09.4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21064 7811 1535 0,'-3'0'111'0,"1"0"-14"0,-1 0-18 15,1 1-16-15,0-1-2 0,1 0 4 0,-1 1-8 0,1-1-1 16,-1 0-4-16,0 0-7 0,0 0 1 0,1 1 4 0,0-1-4 0,0 0 6 16,0 1-2-16,0-1-7 0,0-1 5 0,0 1-6 0,1-1-1 15,1 1 3-15,0 0-7 0,1-1 1 0,-2 0 2 0,3 0-3 0,-2 0 5 16,2 0-2-16,-1 0-4 0,2 1-1 0,-1-2-1 0,1 1-2 0,0 0-1 15,1 1 1-15,-1-1-7 0,2-1 0 0,0 2 1 0,1-2-2 16,-1 2 0-16,1-1-1 0,1 1-5 0,0-1-3 0,2 1-3 0,-1-1-3 16,1 0 1-16,0 1-1 0,1-1-5 0,0 0 0 0,0 0-1 0,2 0-3 15,0 0 4-15,0 0-5 0,1 0 1 0,0-1 2 0,0 0-5 16,-1 0 6-16,1 0 0 0,-1 0-4 0,0-1 1 0,-1 2 4 0,1-1-6 16,-2 0 5-16,0 0 4 0,0-1-7 0,-1 2 5 0,-1-1 0 15,1 1-3-15,-3 0 2 0,0 0 1 0,-1 1-5 0,-1 0 3 0,-1 0-1 16,-1 0-2-16,-2 0 2 0,0 0-1 0,0 1-8 0,-1 0-4 0,-1 0-6 15,0 0-11-15,0 1-2 0,0-1-11 0,-1 1-8 0,1-1-9 16,-1 1-5-16,0 0-13 0,1 0-9 0,-1 0-8 0,0 0-22 0,2 1-16 16,-2 0-30-16,1-1-36 0,-1 1-27 0,1 1-10 0,-2-1 24 0,2 1 57 15,-2-1-681-15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10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21022 8544 1387 0,'-1'-2'135'0,"0"2"-1"0,0-2-10 0,1 1-12 0,0-1-15 15,0 0 2-15,2 1-5 0,-1 0-7 0,-1 0 3 0,2 0-7 0,-1 0 2 16,0 0 0-16,1 1-5 0,-1 0-6 0,2 0-5 0,0 0-11 0,0 0-3 16,1 0-4-16,-1 0-8 0,0 0-1 0,1 0-7 0,-1 0-9 15,1 1-5-15,1 0-5 0,-1 0 0 0,-1 1 5 0,2-1-6 0,-1 2 4 16,0-1-4-16,0 0-7 0,0 1 8 0,1 0-3 0,-1 0-3 16,1-1 3-16,0 0 1 0,1 1-5 0,-1-1 3 0,0 0 0 0,1 0-6 15,0 0 3-15,-1 0 2 0,0 0-6 0,2-1-2 0,-3 2-2 0,2-2-2 16,-3 1 7-16,2-1-3 0,-1 0 2 0,0 1-2 0,-1-1-3 0,1 1 1 0,-1-1 1 0,0 0-2 0,0 0-4 0,0-1 6 0,1 2-10 15,-1 0-2-15,0-1-5 0,-1 1-10 0,0-2-3 0,0 2-7 16,-1-1-13-16,0 2-11 0,1-3-21 0,-2 2-29 0,2-1-33 0,-1-1-62 16,0-1-64-16,1-1-47 0,0-1-15 0,1 0 66 0,0-3-645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11.3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9718 9212 1704 0,'-2'0'197'0,"-1"0"-27"0,1 0-38 0,2 0-16 16,1 0-13-16,0-1-8 0,2 0 2 0,-1 0-12 0,2-1-4 15,0 1-3-15,0-1-13 0,2 0-6 0,-1 1-14 0,2-1-5 0,0 0-13 16,-1 0 0-16,1 0-1 0,0 0-5 0,0 0 0 0,1 0-2 15,0 1 1-15,0 0 0 0,0-1 3 0,0 1 2 0,0 0-2 0,1 0 1 16,-1 1 3-16,1 0-1 0,1 0 1 0,0 1-8 0,0 1 1 0,-1-2-6 16,1 2-5-16,-1-1 6 0,0 1-8 0,0-1 4 0,0 2-3 15,1-1 3-15,-1 0-5 0,-1-2 4 0,1 2 1 0,-1-1-8 0,1 1 3 16,0-1-2-16,-1-1-3 0,0 1 3 0,0 0 2 0,-2 0-7 0,1-1 5 16,-2 0 0-16,0 0-5 0,0-1 3 0,0 1 4 0,0-1-7 15,-1 0 4-15,0 0 1 0,0-1-8 0,-2 1 3 0,1 0-5 0,0 0-1 16,-1-1-11-16,1 1-1 0,-2-1-13 0,1 0-12 0,-1 1-7 0,-1-1-19 15,1 2-16-15,-1-2-23 0,0 1-44 0,0-2-71 0,-1 2-98 0,1-1-68 16,-2 1 32-16,1-1-521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13.9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11108 7032 1503 0,'-2'0'67'0,"0"1"5"0,0 1 8 15,0-1 4-15,1 1 1 0,-1-1 10 0,1 0 6 0,-2 1 1 16,2-1-7 0,-1 1-5-16,-1 0-9 0,2 0-13 0,-2-1-5 0,2 1-8 15,-1-1-11-15,2 0-2 0,-1 0-4 0,1-1-6 0,0 1-1 0,0 0-4 16,1 0 1-16,-1-1-3 0,2 0 1 0,-1 0 1 0,2 0-3 0,-1 0-1 15,0-1 2-15,1 1 0 0,0-1-5 0,1 0 3 0,0 0-5 16,0 0-5-16,0 0 4 0,2 1 0 0,-1-2-4 0,1 1 3 0,-1-1-1 16,1 0-5-16,0 0 1 0,1 0 4 0,0 0-7 0,1-1 2 15,-1-1-1-15,1 1-3 0,0 0 2 0,1 0-5 0,1-1 4 0,-1 1-6 16,-1-1 2-16,1 0 3 0,0-1-5 0,-1 2 4 0,3-1 3 16,-1 0-5-16,1-1 3 0,0 2-1 0,0-1-3 0,0 1 3 0,0 0-4 0,0 0 3 15,1 0-4-15,-1 1 0 0,-1 0 5 0,0-1-2 0,-1 0 1 0,1 1-4 16,0-1 4-16,-1 1-3 0,1-1 2 0,-1-1 1 0,-1 1-3 0,1 0-1 15,1 0 0-15,-2 0 4 0,0 0-3 0,-2 1 2 0,-1 0-2 0,0-1-1 16,-1 2-4-16,-1-1 0 0,0 1-2 0,0-1-5 0,-2 1-8 16,1 1-8-16,-1-1-11 0,0 0-9 0,0 0-14 0,0 1-16 0,-2 0-18 15,0 0-44-15,0 1-43 0,0 0-57 0,-1 0-41 0,1 0 2 16,-2 1 48-16,2-2 74 0,-1 1-678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16.7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11758 7785 1687 0,'-3'-1'218'0,"0"1"-30"0,-1 1-43 0,2 0-33 16,0-1-10-16,1 1-4 0,1-1 1 0,-1 0-1 0,1 0-12 16,-1 1-15-16,0 0-12 0,1 0-13 0,0-1-15 0,0 1 2 0,0 1-8 15,1-1-6-15,1 0 2 0,-1 1-5 0,2-1-2 0,0 0 0 0,0 0 0 16,0-1-3-16,1 1 2 0,2 0-4 0,0-1 0 0,0 0 0 16,1 1 2-16,0-1-2 0,0 0-2 0,1 0 0 0,-1 0-3 0,1 0-1 15,-1 0 2-15,1 1 1 0,-1 0-2 0,0 0 3 0,-1-1-2 0,1 0 6 16,0 0-2-16,0 0-2 0,0 0 2 0,1-1-6 0,1 0-2 15,0 0 1-15,-1 1 0 0,2-2-2 0,-3 1 3 0,2 1 0 0,0-2-3 16,-1 1 3-16,1-1 5 0,-2 1-6 0,0-1 3 0,-1 0 1 0,0 1-6 16,1 0 5-16,-2 0 1 0,0-1-4 0,1 1 0 0,-2-1 1 15,1 1-4-15,-1-1 5 0,0 0-2 0,0 2 1 0,-1-2 1 0,0 1-4 16,0 0 2-16,0 0 2 0,-1 0 0 0,0 1-3 16,0 0 2-16,-1-1-3 0,0 0-5 0,0 0 5 0,0 1-1 15,0 0-3-15,-1 0-5 0,1 0-5 0,0 0-6 0,-1 0-8 0,0 0-3 16,0 0-7-16,0 0-9 0,0 0-6 0,0 0-10 0,0-1-3 15,1 1-8-15,-1-1-9 0,0 0-9 0,1 0-17 0,-1 1-20 0,0-1-24 16,0-1-24-16,-1 1-26 0,1 0-2 0,-1 0 10 0,1-1 37 0,-2 1 49 16,1-1-698-16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18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11797 8496 1432 0,'-4'-1'137'0,"0"0"26"0,0 0 2 0,1 1-11 0,0-1-8 0,0 1-12 16,0-1-8-16,1 1-10 0,1-1-18 0,-2 1-14 0,2 0-15 15,-2 1-9-15,2 0-13 0,-1 0-3 0,1 0-8 0,0 0-10 0,0 0-3 16,1 0-3-16,0 1 1 0,0-1 2 0,0 0-2 0,1 0-4 0,0 0 0 15,0 0-1-15,0 0 6 0,1 0-1 0,0 0-3 0,0 0-4 16,1-1 3-16,0 0-6 0,0 1 2 0,1-1 5 0,1 0-6 0,0-1 4 16,1 0-8-16,0 0 1 0,1 0-8 0,0 0 2 0,2 0 2 15,-1 0-4-15,0 0-1 0,2 0 2 0,-2-1 0 0,0 1 1 0,1 0 2 0,-1-1-4 16,1 1 0-16,0 1-5 0,-1-1 7 0,1 0-3 0,-1 0 2 0,0 1-1 16,-1-1 2-16,1 0-2 0,0 0-3 0,0 1 12 0,-1-1-11 15,-1 0 2-15,0 0 5 0,0 0-7 0,-1 1 3 0,-1-1 5 0,0 0-4 16,1 0-2-16,-1 1 0 0,0-1 2 0,-1-1-2 0,0 2 2 15,1 0 4-15,-2-1-9 0,0 0 5 0,0 0-3 0,1 0 3 0,-2 0-2 16,1 1-4-16,-1-1-2 0,1 0-10 0,-1 0 4 0,1 0-6 0,-1 0-3 16,-1 0-8-16,1 0-5 0,0 0-11 0,0 0-13 0,-1 0-7 15,1 0-10-15,0-2-15 0,0 1-15 0,0 0-26 0,-1-1-44 0,1 1-41 16,0-1-39-16,0 0-22 0,-1 0 27 0,-1 0 63 0,0 0-667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20.1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9051 8465 1637 0,'-4'0'57'0,"1"1"-14"0,-1 0 11 0,1 0-7 0,1 0 4 0,0-1 3 16,2 0 0-16,-1 1 7 0,-1-1 8 0,2 0 3 0,0 0 1 15,-1 0-1-15,1 1-2 0,0-1-13 0,1 0-4 0,0 0-9 0,1 0-11 16,-1 0-1-16,2-1-4 0,0 1 1 0,0 0-2 0,0-1 3 15,1 0-5-15,-1 0 4 0,1 0-4 0,1 0-1 0,-1 0 0 0,2 0-3 16,0-1 0-16,0 0-7 0,1 0 1 0,0 0 0 0,2 0-4 16,-1 0 0-16,1-1 0 0,0 1-6 0,1-1 1 0,0 1 1 0,0-1-7 15,0 1 5-15,1 0-5 0,1-1 2 0,-1 0-2 0,1 0 0 0,0 0 4 16,-1 0-5-16,1 0 1 0,-1 0 2 0,0 0-5 0,0 0 4 16,-1 0 3-16,1 1-3 0,0-1-1 0,-1 0-3 0,0-1 0 0,0 1-4 15,-2 0 2-15,0 2-3 0,-1-2-7 0,-1 2-2 0,1-1-6 0,-2 2-7 16,-1-1-1-16,0 0-5 0,-1 1-11 0,0-1-3 0,-1 1-26 15,-1-1-22-15,2 1-26 0,-2-2-37 0,-1 1-26 0,1-1-4 0,-1 0 32 16,0-2 35-16,0-1-711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5:43:19.86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6331 8798 1155 0,'0'-2'153'0,"1"-1"39"0,0 0 18 16,-1 1-4-16,2 0-22 0,-2 0-29 0,1 1-23 0,0 0-24 16,-1 1-14-16,1-1-12 0,-1 1-15 0,1 1-4 0,-1 0-7 0,0 0-2 15,0 1-3-15,0 1-8 0,0 1-6 0,0 1-5 0,0 0-3 0,0 1 4 16,0 0-2-16,1 1-3 0,0 1-2 0,-1 0-7 0,1 0-2 15,0 0 0-15,-1 0-3 0,1 1-4 0,0 0-3 0,0 0 0 0,-1 0-5 16,0 0 4-16,0 0 5 0,0 1-12 0,0-1 5 0,-1-1-4 16,1 1-6-16,-1 0 7 0,0 0-4 0,1-1 2 0,-1 1-15 0,1-2-2 15,-1-1-10-15,0 0-11 0,1 0 4 0,0 0-9 0,0-1-9 0,-1 1-7 16,1-1-8-16,0 1-13 0,0-3-6 0,1 2-11 0,-1-1-15 16,-1 0-19-16,1-1-22 0,0 1-29 0,0-1-25 0,0 1-16 0,-1-1 3 15,1 0 24-15,0 0 47 0,-1-1 56 0,0-1-666 0</inkml:trace>
  <inkml:trace contextRef="#ctx0" brushRef="#br0" timeOffset="692.24">6554 8983 1034 0,'-1'5'127'0,"-1"0"18"0,-1 1 28 0,0 0 8 16,0-1 1-16,1 0-18 0,-1 0-15 0,1-1-13 0,-2 1-21 0,1 0-13 15,0 0-11-15,-1-1-18 0,0 1-9 0,-1 0-1 0,2-1-12 16,-2 1-7-16,0 1 1 0,-1-2-12 0,1 1 3 0,0 0 5 0,-1 0-6 15,1 0 2-15,-1 0-5 0,0 0-3 0,-1-2-9 0,1 1 2 0,-2 0-2 16,1-2-5-16,0 1 3 0,0 0-1 0,0-2-4 0,-1 1 4 16,0 0-4-16,-1 0-2 0,0-1-4 0,1 0-2 0,-2-1 2 0,2 1-1 15,0-2 2-15,0 1 1 0,0-2 1 0,0 1-5 0,-2-2 6 0,1 0-2 16,0 0-3-16,0 0 5 0,1-3-2 0,-1 1-3 0,0-2 0 16,1-1 4-16,0 1-6 0,1-1 3 0,0 0 0 0,1 1-6 0,0-1 0 15,1 0 4-15,-1 0-3 0,1 0 0 0,0-2 5 0,1 2-4 0,-1 0 2 16,1-2 0-16,1 0 0 0,-1 0-6 0,1 0 7 0,1 0-6 15,-1 0-1-15,2 0 7 0,-2 1-5 0,2-1 1 0,0-1-1 0,0 1-2 16,0-1 2-16,1 2 2 0,1-1 0 0,1 0 0 0,0 0-6 0,0 0 0 16,1-2 4-16,-1 2-3 0,1-1 3 0,0-1 1 0,1 2-4 15,0 0 2-15,1-1 0 0,0 0 0 0,1 1 2 0,-1 0-3 0,2 0 3 16,0 1-6-16,0 0 3 0,0 1 2 0,1-1-3 0,0 0 4 16,0 0-3-16,1 1 0 0,0 0-3 0,1 0 7 0,0 1-5 0,1 0 1 15,0 1 2-15,-1-1-6 0,1 2 4 0,-1 0-1 0,-1 2 5 0,2 0-3 16,-1 0 2-16,0 2-1 0,0 0-5 0,0 1 2 0,-1 1 4 15,0 0-9-15,0 2 5 0,0-1-2 0,-1 2-3 0,1 0 10 0,-1 1-5 16,0 0 2-16,-1 1-9 0,1 1 3 0,0 0-6 0,-1 2 4 0,1 0 5 16,-1 1-2-16,0 1 3 0,-1 0-2 0,0 0 5 0,0 1-1 15,0-1 1-15,-1 2-2 0,0-1 2 0,0 0-6 0,-2-1 5 0,2 2 6 16,-1-1-4-16,-1-1 3 0,0 1 3 0,-1-1-2 0,0-1 0 0,-1-1 5 16,1 1-3-16,-1-1 1 0,-1-1-3 0,1 1 4 0,-1-1-5 15,0 0 2-15,0 0 6 0,0 0-10 0,-1-1 2 0,1 0 0 16,0-1-3-16,-2 1 2 0,1-1 2 0,0 1-4 0,-1-1 0 0,1-1-2 15,-1 0 1-15,1 1-4 0,0-2 0 0,-1 1-2 0,2 0-15 0,-2-2-9 16,0 1-19-16,0 0-13 0,0 0-15 0,0-1-23 0,0 0-42 16,1 1-73-16,-2-1-105 0,2 1-125 0,-1-1-13 0,-1 1-7 0,1-1-497 15</inkml:trace>
  <inkml:trace contextRef="#ctx0" brushRef="#br0" timeOffset="2692.91">7975 8533 1129 0,'0'-1'155'0,"-1"1"37"0,1 0 10 0,0-1-5 16,1 0-14-16,0 0-22 0,0 1-17 0,1-2-12 0,0 1-19 15,-1-1-10-15,2 0-8 0,0 0-18 0,0 1-9 0,1-2-6 0,0 1-15 16,-1 0-2-16,2-1-3 0,0 1-10 0,0 0-1 0,0-1-2 0,1 1-7 15,0 0-2-15,0 0-3 0,1 2-4 0,-1 0-9 0,0 0 6 16,-1 1-3-16,1 0-1 0,-1 1 4 0,0 1-7 0,0 0 1 0,-1 0-3 16,0 1 1-16,0 0 4 0,0 1-3 0,1 1-2 0,-2-1 3 15,1 1-6-15,-1 0 3 0,1 0 0 0,-1 1 1 0,0-1-4 0,-1 1-3 16,-1 0 5-16,0-1-9 0,0 1 4 0,-1 1 2 0,-1 0-6 0,0 0 4 16,-1 0 3-16,0-1-7 0,-1-1 2 0,0 2 1 0,-1-2-7 15,-1 1 2-15,0 0 1 0,-1 0 3 0,0 0-3 0,0 0 5 0,-1-2 1 16,1 0-3-16,-1 1 7 0,-1-1 1 0,0-1-1 0,1 0 0 0,0 0 0 15,0-1-3-15,1 0 0 0,0-1 3 0,0 0 2 0,1 1-2 16,0-2 2-16,0 1-1 0,0 0-1 0,1-1 1 0,-1 0 1 0,1 0 4 16,1 0-3-16,-1-1 2 0,1 0 4 0,0 0-1 0,0 0 0 15,1 0 8-15,0 0-6 0,-1 0-1 16,2 0 6-16,-1 0-9 0,2 0 5 0,-1 0 0 0,1 0 0 0,-1 0-3 16,1 0 2-16,0 0-1 0,0 0-4 0,1 0 5 0,-1 0-2 0,1 0 0 15,0 0 3-15,1 0 2 0,1 0-3 0,0 0 3 0,0 0-7 0,1 0 5 16,0 0-3-16,2 0 4 0,-1 0 2 0,2 0-1 0,0-1 0 15,0 1-2-15,0-1 1 0,2 0-4 0,-1 1 6 0,2-1-6 0,-1 0 3 16,1 0-6-16,-1 1 1 0,0-2 1 0,-2 1 0 0,2 0 5 16,-1 0-7-16,-2 1 3 0,1-1-3 0,0 2-2 0,-1-1 4 0,0 0 3 15,0 0-4-15,-1 1-4 0,0 0 6 0,-1-1-7 0,0 1-2 0,0 1 5 16,-1-2-5-16,1 2-3 0,-2-1 6 0,1 0 1 0,0 0-4 16,0 0-1-16,-1-1 6 0,-1 2-11 0,2-1 4 0,-2-1 5 0,1 1-13 15,-1-1 3-15,1 0-6 0,-1 0-10 0,1 0-1 0,-1 0 1 16,0 0-11-16,0-1 4 0,0 1-9 0,-1 0-6 0,0-1-2 0,0 0-10 15,-1 0-5-15,1 1-17 0,-2-1-16 0,2-1-29 0,-1 2-27 16,0-3-33-16,0 2-31 0,1-1-43 0,-2-2-29 0,2 1-4 0,-1 0 29 16,1 0 73-16,0-1 69 0,0 1-208 0,1-1-357 0</inkml:trace>
  <inkml:trace contextRef="#ctx0" brushRef="#br0" timeOffset="3275.93">8304 8626 1012 0,'2'1'107'16,"1"1"40"-16,1 0 32 0,0 0 9 0,-2 0 2 0,0-1-15 15,1 2-9-15,-2-1-10 0,1 1-18 0,-1-1-12 0,1 2-17 0,-1-1-12 16,-1 1-9-16,0 0-7 0,0 0-11 0,0 1-14 0,-1 0-4 0,-1 0-3 0,1 0-11 0,0 2 1 0,-1-1-6 16,1 0-7-16,-1 0 4 0,-1 1 2 0,0 0-1 0,0 0-4 0,-1 1-5 15,1 0-8-15,-2-1 3 0,1 2-1 0,-1-1 3 0,-1 0-3 0,-1 2-1 16,-2 0 3-16,1-1-2 0,-1 0 1 0,0 0 1 0,-1 0-5 15,0-2-2-15,0 0 4 0,0 0-2 0,-1-1 8 0,0-1-2 0,1 2 0 16,0-3-7-16,0 1-2 0,0-1 3 0,-1-1-7 0,0 0 5 0,0 1-7 16,-1-1 0-16,1-1-5 0,0-1 11 0,-2 0-3 0,0-1-2 15,0-1 5-15,0 1-8 0,2-1-3 0,-1-1 7 0,0-1-4 0,1 1-1 16,-1-2 6-16,1 1-9 0,1-1 3 0,1-2 0 0,-1 1 2 0,0-2-6 16,1 1 4-16,2-2-3 0,-1 0-6 0,1-1 6 0,0 0-2 15,1-1-2-15,1-1 0 0,-1 1 8 0,3-2-13 0,-1 2 10 0,0-2 0 16,1 1-2-16,1-1 3 0,-1 1-6 0,2-1 6 0,0 1-4 0,0-1 3 15,1 2-1-15,1-2 1 0,-1 1-4 0,1 0 4 0,-1 0-2 16,3 0 4-16,0-2-4 0,0 2 1 0,1-1 1 0,2-1-7 16,0 2 9-16,1 0-2 0,0-2 3 0,0 3-4 0,3-2 2 0,-1 1-4 15,1 0 1-15,3 0 3 0,-2 0-1 0,2-1 2 0,1 2-2 0,0 0 1 16,1 1-1-16,0-1 5 0,1 3-7 0,1-1 3 0,0 1-6 0,0 2-1 16,-2-1 4-16,0 2 6 0,-1 2-6 0,0-1 1 0,-1 2 1 15,-1 1-5-15,0 1 6 0,1 1 2 0,-2 0-1 0,-1 1-5 0,0 1 7 16,0 1-10-16,-1 0 5 0,0 0 7 0,0 2-10 0,-1 1 8 15,1-1-4-15,-2 1-1 0,0 1 2 0,0 0 5 0,-1 1 0 0,0 0-3 16,0 0-2-16,-2-1-1 0,2 1-2 0,-3 0 7 0,1 0 7 0,0 0-7 16,-1 0 2-16,0-1-2 0,0 1-3 0,-1-1 5 0,0 1 7 0,0 0-8 15,-2 0 3-15,1-1-2 0,-1 0-6 0,0-1 10 0,0-1-2 16,0 0-5-16,-1-1 1 0,1 0 0 0,-1 0-7 0,0-2 5 0,-1 1 0 16,2-1-2-16,0 0 0 0,-2-1-4 0,1 0-1 0,1-1-8 15,0 0-2-15,-1 0-8 0,0 0-10 0,0-1-14 0,-1 0-13 0,1 0-23 16,1-1-23-16,-1 0-45 0,0-1-67 0,1 1-107 0,-1-3-165 0,1 1-27 15,-1-2-120-15,0 0-380 0</inkml:trace>
  <inkml:trace contextRef="#ctx0" brushRef="#br0" timeOffset="4529.16">10335 8116 1005 0,'-3'-3'480'0,"0"1"-146"15,-1 0-34-15,1-1-51 0,0 0-49 0,2 1-42 0,0-1-32 16,0 1-27-16,1-1-22 0,0 0-7 0,1-1-17 0,0 1-9 0,0-1-3 15,2 0-6-15,0-1-7 0,-1 1-2 0,2-2-4 0,0 2-7 16,-1-1 2-16,2 0 0 0,0 0-9 0,1 0 4 0,0 1-4 0,0 0-8 16,0 1 9-16,0 0-3 0,1 1-2 0,-1 0-2 0,0 2 2 0,0-2-6 15,0 1 3-15,-1 1 4 0,1 0-6 0,0 1 2 0,-2 0-2 0,2 0 2 16,-2 0-2-16,1 1-2 0,-1 1-1 0,-1 0-7 0,0 0-2 16,-1 1 1-16,1 1-2 0,-1 0 3 0,-1 2 1 0,0-1 0 0,-1 1 0 15,-1-1-5-15,0 2 5 0,0 0-6 0,-1 0 3 0,1 1-4 0,-2-1-2 16,-1 1 2-16,1 0 4 0,-2 0-3 0,1-1-2 0,0 0 2 15,-1-1-12-15,1 0 6 0,-2 2 2 0,1-2-4 0,0 0 4 0,-1 0 4 16,1 1-6-16,-1-2 4 0,0 0 5 0,1 0 0 0,-1 0 6 16,0-1 2-16,1-1 0 0,0 0-2 0,-1-1 7 0,2 0-2 0,-1 0-1 15,1-1 5-15,0 0-3 0,1-2 0 0,0 2 1 0,0-2 6 0,1 1-6 16,0-2 6-16,0 0 0 0,1 0-3 0,0 1 3 0,1-2 4 16,0 0-5-16,0 1 0 0,0-1 2 0,1-1-6 0,0 1 2 0,0 0 4 15,1-1-4-15,0 0 1 0,0 1 6 0,0-1-8 0,2 0 5 16,-2 1 2-16,2-1-2 0,-1 0-3 0,1 0-1 0,1 0 3 0,-1 1-8 15,2-1 9-15,-1 1 1 0,1 0-5 0,-1 0 3 0,1 0 1 0,0 0-4 16,0 0 3-16,0 0 4 0,-1 1-5 0,1-1-2 0,-1 0 1 16,2 1-4-16,-1-1 3 0,-1 1 2 0,0-1-7 0,1 2 6 0,-1-2-5 15,1 1-1-15,0 1 5 0,-1 0-2 0,0 0 4 0,-1 0-6 0,1 0 1 16,-1 1-1-16,-1 0-1 0,1 0 3 0,0 0 1 0,-1 1-4 16,0 0 1-16,-1 0 4 0,0 0-3 0,-1 0 3 0,0 0 0 0,0 1 1 15,0 0 1-15,-1-1 3 0,1 1 2 0,-2-1-1 0,0 2-3 0,0-1 6 16,0 1-10-16,-1-1 2 0,1 1 3 0,-1 0-6 0,0-1 5 15,0 1-6-15,-2 0 5 0,1 0-6 0,-1 1 5 0,1-1 1 0,-2 1-3 16,1 0 0-16,1 0 0 0,-1 0-5 0,0 1 4 0,-1-1 2 16,1 1-3-16,-1-1 3 0,0 1-4 0,-1-1 0 0,2 1-6 0,-2 0 3 15,0-1-1-15,0 0-2 0,1 1 1 0,0-1-4 0,0-1-4 0,0 0-5 16,2-1 0-16,-1 0-9 0,-1 0-7 0,2-1-11 0,0-1-9 16,0 0-16-16,1-1-12 0,-1 0-16 0,0 0-27 0,2-1-20 0,-1-1-32 15,1 0-33-15,1-1-25 0,0-1-13 0,0 1-1 0,1-1 38 16,1 0 57-16,-1 1 44 0,2-2-622 0</inkml:trace>
  <inkml:trace contextRef="#ctx0" brushRef="#br0" timeOffset="5218.57">10694 8288 1078 0,'-4'4'197'0,"0"2"25"16,-1 0-10-16,0 1-20 0,1-1-33 0,-2 1-29 0,0-1-24 16,0 2-8-16,-1 1-3 0,1-2 0 0,-2 0-4 0,0 1-6 0,1-1-12 15,-2 1-12-15,1 0 0 0,-1 0-13 0,0 0 1 0,0-1-2 0,0 0-3 16,-2-1-2-16,1 0-3 0,0 0 4 0,0-2-7 0,0 1 3 16,-2-1-5-16,1 0-4 0,-2-1-4 0,2-1-3 0,0 0-3 0,0 0-3 15,0-1-5-15,0-1 0 0,0 0 0 0,0-1-2 0,0-1 0 16,1-1-4-16,-2 0-2 0,1-1-3 0,1 0 8 0,-1-2-7 0,0 1 2 15,0-2-1-15,0 0-4 0,1-1 2 0,0 0 0 0,1-1 2 16,1 0-5-16,0 0 5 0,1 0 1 0,1 1 1 0,0-1-2 0,0 1 2 16,1-1-6-16,1 0 4 0,0 0-5 0,1-1 4 0,0 0 0 0,0 0-2 15,1-1 5-15,0 0-7 0,0 0 5 0,1-1-6 0,1-1 6 0,-1 0-2 16,1-1-1-16,0 0 3 0,1-1-3 0,0-1-2 0,2 0 0 16,-1-1 5-16,1 0-7 0,1-1 4 0,0 2 3 0,2 1-5 0,-1 0 3 15,1 2 2-15,0 0-4 0,0 2 0 0,1 0 1 0,-1 1-2 0,1 0 3 16,0 0-3-16,2 0 7 0,-1 1-2 0,1-1-1 0,1 1-5 15,-1 0 5-15,1 1-5 0,0 0 1 0,0 1 6 0,1 0-8 0,-1 0 5 16,1 2 0-16,-2 0 2 0,1 1-4 0,0 1 2 0,-1-1-1 0,0 1-3 16,1 1 3-16,-1 1 1 0,1 0-3 0,1 1 1 0,-1 1 0 15,2 0-4-15,-1 2 4 0,-1 0 0 0,1 0 5 0,-1 2-9 0,1 0 3 16,-1 1-5-16,1 1 5 0,-1 0 1 0,0 2-7 0,-1 0 7 16,0 0-10-16,1 0 7 0,-1 1 0 0,-1 0-2 0,0 1 1 0,-1 0 2 15,1 0-1-15,-2 1 0 0,1-1 0 0,-1 0 4 0,0 1-3 0,0-1 2 16,0 1 2-16,-2-1-10 0,1 1 9 0,-1 1-2 0,0-1 3 0,-1 2-1 15,0-1 1-15,1-1-2 0,-1 0-4 0,-1-1 8 0,-1 1-6 16,0-2 5-16,0 1-2 0,0-1-1 0,-1-1 1 0,0 1-2 0,0 0-3 16,0 0-4-16,-1-1-11 0,-1-1-12 0,1 0-10 0,-1 1-8 15,0-3-15-15,-1 2-18 0,1-2-19 0,-1 0-44 0,0 0-50 0,1-1-63 16,0 0-84-16,-1-2-68 0,0 1 20 0,0-1 59 0,0 0-548 0</inkml:trace>
  <inkml:trace contextRef="#ctx0" brushRef="#br0" timeOffset="6672.69">13090 7885 755 0,'3'-2'354'0,"0"1"-174"15,1 0 33-15,-1-2 7 0,1 2-8 0,-1-1-20 0,1 2-27 16,-1-2-26-16,0 1-20 0,0 1-18 0,0-1-15 0,-1 1-6 0,-1 0-11 16,0 0-8-16,0 1-4 0,-1-1-8 0,-1 0-3 0,0 0-5 0,1 1-4 15,-1 0-2-15,-1 0-2 0,0 1-9 0,1 0-5 0,-2 1 1 16,1 0-12-16,0 0 3 0,-1 0 0 0,1 0-10 0,-1 1 5 0,0 2-2 16,-1-2 2-16,0 2-7 0,1 0-1 0,-2 1-3 0,0-1-10 0,-1 1 4 15,1 0-4-15,-1 0-1 0,0 1-2 0,0-1 4 0,1 1-5 16,0 0 5-16,-1-1 5 0,0 1 0 0,1-2 3 0,-1 0-1 15,1 0 2-15,0 0 0 0,0-2-2 0,1 1 1 0,0 0-2 0,0-2-4 16,1 0 4-16,0 0 0 0,0 0 1 0,0 0 2 0,0-2-2 0,1 2-3 16,0-2-1-16,-1 1 5 0,2-2-2 0,-1 2 3 0,1-1-4 0,0-1-3 15,0 1 2-15,1-1-1 0,-1 0 4 0,1 1 2 0,1-1 1 16,-1 0-5-16,0 1 2 0,1-1 4 0,0 0-4 0,0 1 5 0,1-1 7 16,0 0-8-16,1-1 8 0,0 1 4 0,-1-1-6 0,1 1 6 0,0-1 1 15,0 1-1-15,2 0-1 0,-2-1 7 0,2 0-6 0,0 0 2 16,2 0 1-16,-1 0-4 0,1-1 1 0,-1 0 4 0,1 1 2 0,-1-1-1 15,2 0-1-15,0-1-1 0,0 1-7 0,1 1 7 0,0-1-1 16,1 1-6-16,-1 0 7 0,1 0-9 0,-1 0 2 0,0 1 3 0,0 0 1 16,0 0-2-16,1-1-2 0,-2 2 1 0,0-1-5 0,-1 0 5 0,-1 0-3 15,0 0 3-15,0 1-5 0,-1 0 2 0,1-1 3 0,-2 0-3 16,1 0 1 0,-1 1-2-16,0-1-3 0,-1 0-5 0,0 0 4 0,-1 0-3 15,-1 0-5-15,1 0-6 0,0 0-3 0,-2 0-16 0,0-1-10 0,1 1-6 16,-1 0-19-16,-1 0-11 0,1-1-19 0,-1 1-22 0,-1-1-30 0,1 0-23 15,0 0-33-15,-1 0-38 0,0 0-24 0,0 0-9 0,0 0 35 16,-1 0 66-16,0 0-170 0,0 0-286 0</inkml:trace>
  <inkml:trace contextRef="#ctx0" brushRef="#br0" timeOffset="7016.22">13179 7838 1200 0,'1'3'251'16,"1"0"14"-16,-1 2-27 0,1 0-32 0,-1 0-27 0,1 1-28 0,-1 0-20 15,1 0-21-15,-2 1-18 0,2 0-7 0,0 2-9 0,-2-1-10 0,2 1-8 16,-1 1-7-16,-1 0-9 0,3 0-6 0,-2 0-8 0,1 1 3 15,1 0-5-15,-1-1 1 0,0 1-5 0,0 0 1 0,-1 0-3 0,2-1-2 16,-3 1 6-16,2-1-10 0,-1 0 1 0,0-1-2 0,0 0 1 16,0 1-4-16,-1-1 3 0,0 0-1 0,0 1-10 0,0-3 3 0,0 1 1 15,-1-1-9-15,1-2 8 0,-1 1 2 0,1-1-10 0,0-1 6 0,-1 0-4 16,0-1-3-16,0 0 2 0,0-1 1 0,0-1-8 0,0 1-2 16,0-1-3-16,1-1-11 0,-1 0-4 0,-1 0-11 0,1-1-7 0,-1 0-15 15,2-1-5-15,-1 0-12 0,-1 0-20 0,1-1-21 0,-2 0-28 0,2 0-37 16,-1 0-38-16,0-1-49 0,1 1-50 0,-1-1-4 0,0 0 40 15,1 0 83-15,-1 0-598 0</inkml:trace>
  <inkml:trace contextRef="#ctx0" brushRef="#br0" timeOffset="7706.71">13510 8060 903 0,'0'2'243'0,"0"2"-36"0,-1 0 19 0,0 1-11 16,0 0-33-16,1-1-19 0,-1 2-17 0,-1-1-16 0,0 0-10 15,0 1-16-15,-1 0-17 0,0 1-15 0,0 0-6 0,-2 1-7 0,1-1-10 16,0 0-4-16,-1 1-6 0,-1 0-4 0,0 0-2 0,-1 1-7 15,-2 1-3-15,-1-1-6 0,1-1-3 0,-2 1 1 0,0 0 3 0,0-1-1 16,0 1 3-16,0-1 1 0,0 0-7 0,-1-1 6 0,1 0-7 16,-1-1-2-16,0 0-6 0,0 0 0 0,-1-1-5 0,0 0 1 0,0-1 6 15,-1 0-12-15,0-1 6 0,1-1-4 0,0-1-4 0,0 0 0 0,0-1 2 0,-1-1-4 0,0 0-3 0,-1-2 2 0,2 0-3 16,-1-1-1-16,0-1 6 0,0 0-1 0,1-2-1 0,0 1 5 16,0-1-5-16,1-1 2 0,1 0 0 0,0-1 3 0,0 0-6 0,1-1 6 15,1 0-1-15,0-1-6 0,1-1 10 0,-1 0-3 0,1-1 3 16,-1-1 0-16,1 1-1 0,1-3 2 0,-1 1 2 0,2 0 1 0,0 1-1 15,1 0 5-15,0 2-8 0,1 0 3 0,0-1 3 0,1 2-3 0,0 0-2 16,0 0 6-16,2-1-7 0,-1 1 3 0,1-1 4 0,0 1 0 16,0 0 0-16,1 0-2 0,1-1 2 0,0-1-7 0,0 0 4 0,2 1 4 15,1-2-5-15,0 1 5 0,2-1 0 0,0 1-1 0,1-2 4 16,1 1-2-16,0 1 2 0,2 0-3 0,1 0-1 0,0 0 4 0,0 1-2 16,0 1 1-16,-1 2-1 0,1-1 3 0,0 1-5 0,0 2 1 0,0 0 4 15,0 0-2-15,0 2 0 0,1 1-2 0,-1-2 1 0,1 2-8 16,0 0 9-16,0 1-1 0,1 0-6 0,0-1 4 0,1 2-1 0,0-2-5 15,0 3 5-15,1 0-1 0,0 0-4 0,0 2 2 0,1 1-5 0,0 0 3 16,1 2 1-16,1 1 1 0,-1 1 1 0,-1 0-3 0,1 2-3 0,0 0 3 16,-1 2-2-16,0 0 1 0,0 0 3 0,0 0-5 0,0 1 1 15,-3 0 0-15,0 1 4 0,-2-1 0 0,0 1-2 0,-1-1 3 0,-1-1-5 16,1 1 3 0,-2-1 6-16,0 1-4 0,0-1 1 0,-1 0 6 0,-1-1-7 0,1 1 4 15,-1-1 5-15,1 0-2 0,-2 0 0 0,0 0 4 0,0 1-7 16,-1 0-1-16,0-1 7 0,1 1 0 0,-2 0-1 0,0 0-3 0,0-1 0 15,0 0-12-15,-1 0 12 0,0 0 1 0,-1 0-8 0,0-1 2 0,0 0-1 16,-1-1-4-16,1 0-1 0,-2 0 1 0,1-1-14 0,-1 0-9 16,0 0-12-16,1-2-20 0,0 1-17 0,-1-2-23 0,1 0-47 0,0-1-62 15,0-1-104-15,0 0-132 0,1-1-36 0,-1-1 66 0,0 0-563 16</inkml:trace>
  <inkml:trace contextRef="#ctx0" brushRef="#br0" timeOffset="8738.25">15801 8144 841 0,'0'-2'174'0,"0"-1"1"0,0 0 59 0,0 1 31 0,0 0 3 16,0 1-31-16,-1-1-36 0,1 2-35 0,0-1-27 0,0 1-23 0,1 0-15 15,-1 0-15-15,1 1-12 0,0-1-10 0,0 1-6 0,0 1-8 0,1 0-7 16,-2 0-9-16,2 1-6 0,-1 1-7 0,0 0-3 0,0 1 3 15,0 1-3-15,0-1-6 0,0 1-4 0,0 1-1 0,0 0-5 0,0 1 8 16,1 0-4-16,-2 0-3 0,1-1 0 0,0 1-5 0,-1 0 3 16,1-1 0-16,-1 1-1 0,0-1-2 0,1 0-2 0,-1-1 1 0,0 1-1 15,0-2 2-15,0 0 5 0,1-1-7 0,-1 1 1 0,1-2-3 0,0-1-1 16,-1 1 0-16,1-1 4 0,0-1 3 0,0 1-7 0,0-2 5 16,1 0-2-16,-1 0 0 0,1 0 2 0,0 0-1 0,0-1 1 0,0-1 0 15,1 0 1-15,-1 1-2 0,2-2 5 0,-1 1-7 0,1 0 4 16,0-1-1-16,0 1 1 0,1 0 1 0,0-1 1 0,0 0 0 0,0 1-3 15,1-1 3-15,0 1-4 0,-1-1 7 0,0 0-3 0,0 0 0 0,0 0-3 16,1 1 3-16,-2 0-4 0,2-1 4 0,-2 1 4 0,2 1-6 0,-1-2 1 16,-1 2-3-16,1 0 5 0,0 0-4 0,-1 0 7 0,-1 1-1 15,1-1-5-15,-2 1 0 0,2 0 0 0,-1 1 2 0,-1 0 1 16,0 1 0-16,0-1-2 0,-1 2 2 16,1-1-3-16,-1 0 6 0,1 1 2 0,-1 0-5 0,0 0 5 0,-1 1-2 15,1 0-1-15,-1 1 1 0,-1-1-1 0,0 2 2 0,1-1 2 0,-2 1-5 16,1 0 2-16,-1 0 0 0,0 0-3 0,0 1 4 0,0-1 1 15,0 0 0-15,-1-1-2 0,-1 1 0 0,2 0-1 0,-2 0-3 0,1-2 0 16,-1 1 2-16,1-1-4 0,-1 0 2 0,-1 0-1 0,1 1-3 16,0-2-3-16,0 1-2 0,-1-2-7 0,2 1 1 0,-1-1-6 0,1 0-7 15,0-1-3-15,0 0-13 0,-1-1-7 0,1 1-16 0,-1-2-18 0,0 1-28 16,0-1-28-16,0 0-39 0,0-1-50 0,-1 0-68 0,0-1-83 16,0 1-5-16,0-2 60 0,0 0-557 0</inkml:trace>
  <inkml:trace contextRef="#ctx0" brushRef="#br0" timeOffset="9038.83">15757 8178 1717 0,'0'0'405'16,"1"0"-87"-16,0 0-90 0,1-1-59 0,0 0-38 0,1-1-26 0,1 1-20 15,0-1-20-15,0-1-9 0,1 1-12 0,0-1-14 0,1 0-4 16,1-1-5-16,-1 1-8 0,3-1 5 0,-1 0-7 0,1 0-1 0,2 0 2 16,0-1-4-16,1 2 4 0,0-2-4 0,1 1-1 0,-2 0-5 0,0 0 4 15,-1 1-7-15,1 0 4 0,-2 1 2 0,1 0-6 0,-1-1 2 0,-2 1 0 16,1 1-1-16,-2-2-2 0,0 3 4 0,0-2-1 0,-1 1-1 16,0-1-1-16,-2 1-4 0,0 0-3 0,0 0-3 0,1 0-9 0,-3 0-3 15,1 0-6-15,0 0-12 0,-1 0-3 0,1 1-14 0,-1 0-14 0,0 0-19 16,0 0-17-16,-1 0-30 0,-1 0-44 0,1 0-61 0,0 1-93 15,-1 0-71-15,0 0 26 0,-1 0-147 0,2 1-261 0</inkml:trace>
  <inkml:trace contextRef="#ctx0" brushRef="#br0" timeOffset="9771.52">16200 8325 1466 0,'-5'6'405'15,"0"3"-32"-15,-1 1-85 0,-1 0-68 0,1-1-56 0,-1 0-30 0,0 1-26 16,-1 0-19-16,1 1-11 0,-1-2-12 0,-1 2-7 0,0-1-6 0,-2 0-12 16,-1 1-4-16,0-1-1 0,0 1-7 0,-1 0-1 0,1-1-3 15,-1-1 0-15,0 0-10 0,-1 0 1 0,0-1-5 0,0 0-3 0,0-1 0 16,-1 0-1-16,2-1 1 0,-1-1-8 0,0-1 4 0,0 0-6 16,-1-2 2-16,0-1-3 0,1 1-3 0,1-3-1 0,0 0-6 0,0-2 0 15,1 0 1-15,-1-1-4 0,0-1-1 0,0 0 5 0,0-1-9 0,0-1 5 16,0-2-1-16,1 1 1 0,0-2-2 0,0-2 2 0,1 1 5 15,1-2-7-15,1 0 9 0,0-1 0 0,2 0-2 0,-1 1 1 0,1-2 6 16,0 1-4-16,0-2 6 0,1 0 0 0,0 0-4 0,1 0 5 0,0 0-6 16,2-2 4-16,-2 1 3 0,2-1 1 0,0 1-4 0,1 0 2 15,1-1 1-15,-1 1-4 0,2-1 4 0,0 0 4 0,1-1-4 0,1 0 4 16,1 1 3-16,1 1-2 0,2 1 4 0,1 1-3 0,1 1 4 0,1 0-2 16,1 0 1-16,1 1-2 0,-1 1-2 0,1-1 4 0,1 2-5 15,1 0 3-15,0 0-2 0,1 2-3 0,1 1 3 0,0 1 3 0,-1 0 0 16,2 2-1-16,-1 0-1 0,0 1 1 0,1 1-6 0,-1 1 6 15,1 0-3-15,1 1 2 0,0 0 3 0,-1 0-6 0,1 0 10 0,-1 1-7 16,-1 0 5-16,0 0-4 0,0 0 0 0,-1 0-3 0,2 1 1 0,-2 0 4 16,1 0-4-16,0 0 2 0,-1 0-4 0,0 0 2 0,1 0 1 15,-1 1-1-15,1 0-4 0,-1 1 2 0,-1 0-4 0,0 1 1 0,0 1 3 16,0 0 1-16,0 0-4 0,-1 1 1 0,0-1 2 0,0 1-9 16,-2 0 7-16,2 1 1 0,-2 0 0 15,-1 1-4-15,-1-1 1 0,1 0-3 0,-2-1-6 0,1 2 9 0,0 0-2 16,-2-1-1-16,1 0 0 0,-2 1-2 0,0 0-2 0,-1-1 2 15,0 2 2-15,0 0 0 0,-1 0-1 0,-1 1-3 0,0 0-1 0,-2 1 1 16,0 2-2-16,0-1 0 0,0 0 6 0,-2 0-12 0,0 0 3 0,-1 0-3 16,-1 0-8-16,-1 0-1 0,2 0-4 0,-2-1 1 0,0-1-7 15,2 1 7-15,-2-1 0 0,1-1 3 0,0 0 3 0,1-1 1 0,-2 0 1 16,1 0 1-16,0-1-6 0,0-1-9 0,0 0-10 0,1 0-18 16,-1-2-6-16,1 0-6 0,-1 0-8 0,0-1-4 0,1-1-8 0,-1 0-28 15,1-1-35-15,-1 0-49 0,0-1-59 0,0 0-55 0,0-1-13 0,0 0 62 16,1-2-116-16,0 1-288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42:20.7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9121 7823 1898 0,'-3'0'88'0,"0"2"-17"0,-1 0-18 0,3-1-10 16,0-1 4-16,1 0 10 0,0 0 9 0,-1-1 8 0,1 0 3 0,0 0-9 15,0-1-9-15,1 0-9 0,0 0-9 0,0-1-8 0,1 1-4 0,1-1-3 16,0-1-4-16,0 1-1 0,2-1-1 0,-1 1-3 0,1-1-4 16,0 0 3-16,1 0-4 0,1 0 1 0,-1 1-1 0,1-1 0 0,1 1-3 15,0 0-1-15,0-1 1 0,0 1-7 0,2 0 3 0,0 0-2 0,0-1-2 16,0 1-1-16,0 0 2 0,1 1-2 0,-1-1 0 0,1 0 1 15,-1 1-1-15,1-2-1 0,1 1 3 0,0-1 0 0,-1 0-3 0,1 1 3 16,1 0 0-16,-2 0-4 0,1-1 3 0,0 1 1 0,-2 1-3 0,1-1 3 16,-1 0 0-16,-1 1-2 0,0 1 1 0,-2-1-1 0,1 1 4 15,-2 1-4-15,0-1 2 0,-2 1 0 0,0 0-5 0,-1 1 1 0,-1-1-4 16,0 1-4-16,-1 0-13 0,0 0-12 0,0 1-17 0,-1-1-22 0,0 2-22 16,0 0-26-16,-1 0-38 0,0 0-26 0,1 0-9 0,-1 0 15 15,0 0 49-15,0-1-718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33:48.32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3">
        <inkml:traceFormat>
          <inkml:channel name="X" type="integer" max="2619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78.64865" units="1/cm"/>
          <inkml:channelProperty channel="Y" name="resolution" value="217.81915" units="1/cm"/>
          <inkml:channelProperty channel="T" name="resolution" value="1" units="1/dev"/>
        </inkml:channelProperties>
      </inkml:inkSource>
      <inkml:timestamp xml:id="ts1" timeString="2020-08-13T17:34:02.460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2915 7607 2038 0,'-5'-7'269'0,"0"-1"-91"0,-1 0-54 16,1 4-33-16,2 3 0 0,-1 1 5 0,1 0-2 0,0 3-9 16,1 2-18-16,0 2-13 0,0 3-14 0,0 3-6 0,0 2-3 0,-1 3-1 15,1 1-1-15,0 1 2 0,-1 0-3 0,1 0-5 0,0 0 0 0,0 1-4 16,1 0-4-16,0 0 0 0,0 0-1 0,1-2-7 0,-1-2 1 16,1 0 1-16,1-2 1 0,-1 1-4 0,0-3 2 0,0-1-2 0,0-1-6 15,1-1 9-15,0-2-2 0,0 0-5 0,-1-2 1 0,1-2 1 0,1-1-6 16,-2-1 7-16,2-1 0 0,-1-1-1 0,1 0-1 0,0-2-2 15,0-1 3-15,-1-1-3 0,2-3 3 0,-1 1 0 0,-1-2-1 0,3-1-5 16,-2 0 4-16,0-3 6 0,2-1-5 0,-1-1 5 0,1-1-1 0,-1 0-6 16,0-2 1-16,0-1 1 0,0 1-3 0,0-2 1 0,-1 2 3 15,1 1-5-15,-1 0 0 0,0 3 2 0,1 0 1 0,-2 3-2 0,1 0 4 16,-2 4-1-16,1-1-4 0,-1 4 4 0,1 1 1 0,-1 1-1 16,0 1 2-16,0 1-1 0,-1 1 1 0,0 3 0 0,1 1 0 0,-1 4 6 15,1 3-11-15,-2 3 9 0,1 2-3 0,-1 4-1 0,0 1 2 0,0 1-3 16,1-2-6-16,-1 1 1 0,0-1 0 0,0-1 1 0,0-1 6 15,0 1-3-15,0-3 4 0,1 0-3 0,-1-2 2 0,-1-1 5 0,1-2 5 16,1 0-12-16,-2-2 3 0,2-1-3 0,-1-3-8 0,1-1 10 0,1-2-2 16,1-1-2-16,-1-1-2 0,2-1 6 0,-2-1-7 0,1-2 3 15,2 0 1-15,-2-2-1 0,2-1-1 0,0-3-2 0,1-2 5 0,1-1-7 16,-2-2 6-16,2-1 2 0,0-2-6 0,1-2 1 0,0 0 1 16,1-2 0-16,-2-1 3 0,2-1 0 0,-1 0 1 0,0-2-3 0,1 0-1 15,-1 0 4-15,0 0-4 0,0 1 2 0,0 3-3 0,-1-1 4 0,1 2-7 16,-2 1 3-16,1 2 5 0,-1 2-9 0,0 2 6 0,0 2-1 15,-2 2-2-15,0 3 2 0,-1 2 2 0,-1 1-4 0,1 2 2 0,-2 1-1 16,1 2 2-16,-3 1-2 0,1 3 1 0,-1 3 1 0,0 4-3 0,-2 2 2 16,1 2 0-16,-2 2 3 0,0 2-3 0,1 0 4 0,-1 2-5 0,0-1 0 0,0 0 0 0,0 1 1 0,0-1 0 15,0-1-2-15,0 0 8 0,0-2-4 0,0 0 3 0,-1-1-4 16,2 0 2-16,0-3-2 0,0-1 3 0,1-3 0 0,2-1-6 0,0-3 0 16,1-1 3-16,1-2 0 0,1-1-2 0,0-2 5 0,1-1-10 15,0-2 2-15,2-1 4 0,0-1-1 0,0-3 2 0,2-1-3 0,0-1 3 16,0-2-5-16,0-2 6 0,-1-1 1 0,1-2-2 0,0 0-4 15,-2 0 1-15,1-1 1 0,-1-1-2 0,-1 1 5 0,0 0 2 0,0-1-3 16,-1 0-2-16,1-1 4 0,-3 1-6 0,1-2 2 0,0 0 0 0,-2 0 1 16,1 0-2-16,-1 1 0 0,0 0 4 0,-1 4-3 0,0 2 0 0,0 2 2 15,1 3-1-15,-2 2-5 0,0 1 7 0,-1 2-2 0,-1 1-5 16,1 2 5-16,-2 1-1 0,0 3-3 0,0 4 2 0,-1 2 3 0,0 4-3 16,-2 2 2-16,1 3-3 0,-1 1 2 0,2 1-2 0,-1 0 2 15,0 0 3-15,0-2-6 0,0 1-3 0,1-1 4 0,0-1 6 0,0-1-4 16,0 0 2-16,1-3-4 0,1-1-3 0,0-2 1 0,1-3 11 0,1 1-5 15,1-3-3-15,0-2 6 0,1-1-9 0,0 0 4 0,1-2 0 0,0-1 1 16,1-1-3-16,0 0 1 0,1-2 1 0,-1 0-1 0,2-2 1 16,-1-1 7-16,1-1-7 0,0-2 1 0,2-1-1 0,-1-3-1 0,2-1 2 15,0-1-6-15,1-1 10 0,0 0-9 0,-1-1 4 0,2 0 6 16,0-1-2-16,-1 0 2 16,-1 0-4-16,1 0 2 0,0 0-9 0,-1-1 5 0,1 1 2 0,0 0-4 15,2 1 2-15,-2 1 1 0,2 1-2 0,-1 2 2 0,0 1 0 16,1 2 1-16,-1 0-4 0,-1 2 3 0,1 2 1 0,-1 0-3 0,0 2 3 0,-1 2-1 0,-1 0 0 0,0 2-5 0,-2 2 4 0,1 1-3 15,-1 2 1-15,0 2 4 0,0 3 0 0,-2 2-1 0,1 2 0 0,-2 3-1 16,-1 0-1-16,-1 2 2 0,0 0-3 0,-1 0 4 0,1 0-4 0,-2-1-1 16,1 0 2-16,-1-1 3 0,0 1-3 0,0-1-3 0,-2-1 10 15,2-2-16-15,-2 0 15 0,2-2 0 0,-1-1-7 0,1-2 3 0,1-1-2 16,0-3 5-16,0-1-5 0,2-1 5 0,0-1 0 0,1-3-10 0,0 1 5 16,0-2 3-16,1 1-8 0,-1-3 10 0,1 0-2 0,1 0-3 15,0-2 5-15,1-2-6 0,0-1 4 0,1-2 0 0,0 0 0 0,1-3-1 16,1-1 1-16,0-1-6 0,1-1 4 0,1-1 4 0,0-1-3 15,0 0 5-15,0-1 0 0,1-1-7 0,0 1-2 0,0-1 7 0,0 2-2 16,-1 1-1-16,0 2 1 0,0 1-3 0,0 2-5 0,-1 1 7 0,1 3 3 16,-2 0-7-16,0 1 6 0,-2 3-4 0,0 0 1 0,-1 2 0 15,-1 1-1-15,0 1 3 0,-1 1-5 0,-1 2 1 0,0 1 3 0,0 3-3 16,0 2 3-16,-2 1 1 0,0 2-4 0,-1 3 3 0,0 0-5 16,-1 1 6-16,-1 0 3 0,0 1-5 0,-1 0 0 0,0 1-1 0,0-2-6 15,0 1 5-15,0-1 2 0,0 0-5 0,0 0 4 0,0-2 2 0,1-1-1 16,0-1 2-16,0-2 2 0,1 0-6 0,1-2 4 0,0-1-4 15,2-2 1-15,-2-2 2 0,2 0-1 0,0-2 2 0,1 0-4 0,1-2 3 16,0 0-5-16,-1-1 6 0,1-1 0 0,1-2-2 0,0 0 3 0,-1-3-5 16,3-1 1-16,-1-1 0 0,3-1 4 0,-2-1-4 0,2-1 1 15,-1-1 2-15,0-1 0 0,1-1 2 0,1 0 1 0,-1-1-5 0,1 0-3 16,-1-2 4-16,1 3-1 0,0-1 0 0,-2 1 4 0,0 3-1 0,1 0-5 16,-2 4 3-16,0 0-6 0,0 2 4 0,-1 3 3 0,-1 2-1 15,0 1 1-15,-2 1-2 0,1 2-1 0,-1 0-1 0,1 1 6 0,-2 3-9 16,0 1 4-16,0 3 3 0,-1 2-4 0,1 4 3 0,-2 2 2 0,-1 3-2 15,0 3-2-15,0 0 1 0,-1 1-6 0,0 0 3 0,-1-1 1 16,-1 1 3-16,1 0 2 0,-1-1 0 0,0-1 0 0,0 0 0 16,0-1 4-16,0 0-4 0,1-4 6 0,1 0-3 0,0-3-5 0,1-2 0 15,2-1 3-15,0-3-5 0,0-1 1 0,1-3 4 0,1 0-9 0,0-3 5 16,1 0 4-16,0-1-2 0,0-1-3 0,1-2 5 0,0-1-6 0,2-2 2 16,0 0 4-16,0-2-1 0,1-3-5 0,0 0 2 0,1-1 1 15,1-3-3-15,0 0 3 0,1-1-1 0,-1-1 1 0,0 1-5 0,0-1 6 16,-1 0 1-16,1-1-1 0,-2 1 2 0,0 0-6 0,0 0 3 15,-1-1-5-15,1 2 3 0,-1 0 2 0,0 0 5 0,0 0-3 0,-2 1 3 16,1 1-3-16,-1 2-6 0,1 0 4 0,-1 0 0 0,-1 2-3 0,0 2 1 16,0 0 0-16,-1 1-4 0,1 2 0 0,-2 0-8 0,1 2-6 15,-1 0-14-15,1 1-13 0,-1 1-14 0,1 0-24 0,0 0-38 0,0 3-59 16,1 0-96-16,1 2-157 0,0 2-42 0,-1 1 58 0,1 0-648 0</inkml:trace>
  <inkml:trace contextRef="#ctx0" brushRef="#br0" timeOffset="581.23">3076 8025 2133 0,'-3'0'169'0,"-3"2"-87"0,0 0-42 0,2 2 20 15,0-1 23-15,0 0 18 0,-1 1 0 0,1-1-15 0,1 1-12 16,-1-1-13-16,0 0-4 0,0 0-4 0,0-1-4 0,1 1-6 0,-1-1-6 16,1 0 2-16,0 0 0 0,0-1-6 0,-1 0 7 0,2 0-16 0,1-2-4 15,-1 1 7-15,1-1-11 0,-2 0 4 0,2 0-4 0,-1-1 1 16,0 1-3 0,0-1 1-16,0 0 1 0,1 0-9 0,-2-1 2 0,0 0 0 15,1 0-6-15,-1 0 2 0,0 0 5 0,0-1-5 0,-1 1 2 0,0-1-1 16,1 0-1-16,-1-1-1 0,1 1 4 0,0 0-4 0,0-1 0 15,0 0-2-15,-1 0-3 0,1 0 7 0,0 1-3 0,1 0 4 0,-1 1-3 16,2-1 1-16,-1 0-6 0,1-1 5 0,1 1-2 0,0-1-5 0,1 1 9 16,2-2-7-16,1 1-1 0,1-1 2 0,0 0 0 0,1 1-4 0,2 0 6 15,0 0-2-15,1 0 1 0,0 1-1 0,0 1-1 0,1 0 0 0,1 2-6 16,0 2 6-16,-1-1 1 0,0 3 0 0,1 1-1 0,-2 0 4 16,1 2-10-16,-1 0 6 0,0 1-2 0,0 0 0 0,-2 2 6 0,1 0-4 15,-2 0 5-15,0 0-7 0,-3 0 4 0,1 1 3 0,-2-1 1 0,1 0-1 16,-2-1 1-16,-1 1 1 0,0-1-8 0,0 1 5 0,-1-3 3 15,-1 2-4-15,1-3 1 0,-1 1 4 0,1-1-11 0,0-1 4 0,-1-1 2 16,1 0-3-16,-1-1-2 0,2 0-5 0,-1-1-8 0,0-1-24 16,-1 1-11-16,1 0-26 0,0 0-32 0,0-1-45 0,-1 0-77 0,1 0-118 15,-1-1-71-15,1 0 42 0,-2-1-670 0</inkml:trace>
  <inkml:trace contextRef="#ctx0" brushRef="#br0" timeOffset="2546.51">4902 8594 2405 0,'-10'-11'390'0,"-3"-2"-186"0,-4-3-85 0,3 4-27 0,1 2 4 16,2 4-5-16,2-1-8 0,1 4-16 0,1 0-14 0,0 2-15 0,2 0-7 15,0 1-5-15,0 1-11 0,1 1 1 0,1 1-1 0,0 1-5 16,0 2 1-16,1 2-2 0,-1 2 0 0,1 2-3 0,-1 2-6 0,2 2 5 15,-1 2-8-15,1 0 4 0,-1 0 5 0,1 0-8 0,-1-2 4 0,1 1 0 16,-2 0 0-16,3-1 0 0,-2 1 4 0,1-1-6 0,-1-1 5 0,0 0 1 31,-1-1 3-31,1-1 4 0,-1-1-3 0,1-2 3 0,-1-1-8 0,0-2-1 16,1-1 1-16,1-1 1 0,0-2-5 0,0-1 7 0,1-1-8 16,-1-1-3-16,2-1 7 0,-1-1-2 0,1-2 5 0,0-1-3 0,2-2 0 15,-1-3-8-15,2-1 4 0,0-4 2 0,0 0-1 0,1-2 0 0,1-2-3 16,1-1 1-16,0-1-2 0,0-1 6 0,0-1 0 0,0-2-4 15,1-1-4-15,-1-1 8 0,0 1-5 0,0 1 5 0,0 3-1 0,-1 2-1 16,1 3-2-16,-1 1-1 0,1 3 5 0,-2 1-5 0,2 2 3 16,-2 2-1-16,-1 2 2 0,0 0-2 0,-1 3 5 0,-1 2-4 0,1 1-5 15,-1 1 8-15,0 2-4 0,-1 2 3 0,1 1 0 0,-1 3-1 0,0 2-2 16,0 0 1-16,-1 4 2 0,0-1-2 0,-1 2 0 0,0-1 5 16,1 1-4-16,0 1-2 0,-1 0 1 0,-1 2-2 0,1-1 5 0,-2 1 1 15,1-2 3-15,0 1-11 0,0-2 5 0,-1 0-3 0,-1 1 1 16,1-2 12-16,-2 0-4 0,1-1 1 0,0-1-4 0,0-2-3 0,1-1 0 15,0-1 2-15,1-2 1 0,1-1 0 0,1-2-7 0,0 0-1 16,0-2 4-16,0-1-1 0,1-1 4 0,1-2 1 0,0 0-1 0,0-1-9 16,0-2 5-16,2-2 1 0,-1-2-2 0,1-2-1 0,2-1 5 15,-2-3-7-15,1-1-1 0,0-1 16 0,0-1-20 0,0-2 10 0,0 1 0 16,0-4-4-16,0 0 6 0,1-3-2 0,-1 1 1 0,0 1-6 0,2 1 3 16,-2 4 0-16,0 1 1 0,1 1-1 0,-2 3 6 0,0 1-8 15,0 1 2-15,-1 3 1 0,0 1 1 0,-1 4-1 0,1 0 4 0,-2 2-4 0,1 2-2 0,-1 1 1 16,0 1 1-16,-1 2 4 0,-1 3-5 0,0 2 7 0,0 2-8 15,-1 3 1-15,-1 1 4 0,-1 2-5 0,1 1 1 0,-1 1 0 0,0 1 1 16,0 0-3-16,0 2 2 0,0 0 4 0,0-1-3 0,-1 1 0 0,0-2 5 16,0-1-4-16,1 1-1 0,-1-1 5 0,1-1-2 0,1-1-3 15,-1 0 2-15,0-3 3 0,0 0-9 0,0-2 12 0,2-1-4 0,0-3-8 16,2-1 5-16,0-1-6 0,1-3 2 0,1 0 8 0,-1-2 2 0,0 0-3 16,1-1-3-16,0-1-5 0,0 0 2 0,0-2 0 0,1 0 5 15,0-3 1-15,0 0 5 0,0-2-12 0,0 1 2 0,0-2 3 16,0-1-11-16,0-1 12 0,0-1-4 0,0 1 1 0,0-2-5 0,0-1 11 15,-1-1-5-15,0-1-3 0,1-1 9 0,0-1-7 0,0 0-3 0,-1-1 3 16,0-1 1-16,1 1-7 0,-1 1 6 0,-1 2-2 0,2 4-1 0,-3 1 4 16,2 4 4-16,-3 0-2 0,0 3-3 0,1 1 1 0,-2 1-6 15,1 1 4-15,-2 2-2 0,0 0 4 0,-1 3-7 0,-1 1 8 0,-1 2-5 16,-1 3 3-16,-1 1 4 0,0 1-4 0,-1 1 6 0,0 2-12 16,0-2 4-16,0 2-1 0,1-2 4 0,-2 0 1 0,2-1 0 0,0 1-2 15,-2-1 0-15,2 0 3 0,0-1 1 0,0 1-1 0,0 0-3 0,0 0 3 16,-1-1-7-16,1-1 6 0,0 0 1 0,1-1-2 0,-1 0-2 15,1-3 5-15,2 1-6 0,0-2 0 0,1-1 10 0,0-1-11 0,1-1 4 16,1-1 0-16,1-1 0 0,0-1-3 0,1-1 4 0,1-1-1 0,0-2-4 16,1 0 3-16,0-3 0 0,1 0 0 0,0-1-2 0,1 0 6 15,0-1-7-15,0-1 2 0,0-1-1 0,1 0 1 0,0-1 1 0,0 0 0 16,0 0 3-16,1 0-3 0,0 0-2 0,0 0 1 0,-1 0 3 0,2-1-4 16,1 2 7-16,0-1-7 0,0 2 0 0,-1 1-1 0,1 2 2 15,0 0 3-15,-1 2-3 0,1 0 5 0,0 1-5 0,-1 1 0 0,-1 1 1 16,1 1 0-16,-1 1-5 0,0 1 10 0,-1 1-9 0,0 1 2 15,-1 2 4-15,0-1-2 0,0 3 3 0,-1 1-6 0,-1 0 5 0,0 2-11 16,-1 1 12-16,0 0 1 0,-1 3 1 0,0-1-2 0,-1 1-4 16,0 0-1-16,-1 0-2 0,-1 1 5 0,0-1 2 0,-1 3-4 0,1-2-4 15,-1 1 6-15,-1 0-5 0,0 0 7 0,-1 0 3 0,1 0-2 0,0 0-4 16,-1-2-4-16,1 1 2 0,0-2-2 0,-1-1 5 0,1-1-2 0,0-1 4 16,1-1-9-16,1-2 10 0,0-1-4 0,2 0-3 0,0-3 7 15,1 0-9-15,0-1 3 0,0-1 2 0,1-2 4 0,0 1-3 0,2-2-2 16,-1-3 2-16,0 0-7 0,2-2 4 0,0 0 9 0,1-2-5 15,0-1 0-15,-1-1-1 0,1-1-6 0,0-1 0 0,1 0 9 0,0-2-3 16,0 0-5-16,0-1 8 0,0-2-8 0,0 1 4 0,1-1 4 0,0 1-6 16,0-1 5-16,-1-1-6 0,1 2 2 0,-1 0 1 0,-1 0-5 15,2 3 6-15,-1 0 1 0,-1 2-6 0,1 2 4 0,-1 0 2 0,-1 2-1 16,1 1 2-16,0 1 1 0,-1 1-7 0,-1 2-2 0,0 1 6 0,0 2-2 16,-1 0 2-16,-1 2-2 0,0 2 5 0,0 1-9 0,-1 2 4 15,0 1 5-15,-1 3-14 0,0 1 10 0,0 3 3 0,-1 0-2 0,0 4 2 16,-1 0-1-16,0 1-2 0,0 0-4 0,-1-1 4 0,1 0 2 0,0-1-2 15,0 1 5-15,0-1-1 0,-1-1-10 0,1 1 8 0,-1-2-5 16,1 0 6-16,-1 0 0 0,0-1-4 0,1-1 2 0,0 0-3 16,0-3 0-16,0-1 3 0,0 0-1 0,2-2 0 0,-1-2 4 0,2 0-5 0,-1-2 3 15,1-1-5-15,1-1 6 0,0-1-3 0,0-2-2 0,1 0 4 16,-1-2-7-16,2-1 5 0,0-2 0 0,1-1 2 0,0-2-4 0,1-1 6 16,0-2-8-16,0 0 3 0,1-2 5 0,-1 1-3 0,0-1 0 15,-1-2-4-15,1 0 1 0,-1-1-6 0,0-1 11 0,1 1 1 0,0-1 1 16,-2-2-2-16,1 0-5 0,1 0 3 0,-1 0-4 0,0 1 5 15,0 2-1-15,1 1-3 0,-1 2 0 0,0 0 3 0,0 2-1 0,-1 1 0 16,1 1 1-16,-2 3-4 0,2 1-1 0,-2 2 3 0,0 2 1 0,1 0 5 16,-1 2-2-16,0 1-6 0,-2 1 2 0,1 1-5 0,1 2 11 15,-2 1 3-15,0 2-7 0,0 2 2 0,0 2-4 0,0 1-5 0,0 2 6 16,0 0 3-16,0 2-8 0,0 0 8 0,0 0-3 16,0 1 2-16,-1 0 0 0,0-1 2 0,0 0-4 0,1 1-1 15,-1-2 2-15,-1-1-1 0,0-1 4 0,0-1-3 0,0 0 4 0,1-1-9 16,-1-1 6-16,1 0 4 0,0-1-2 0,-1-1-1 0,1 1 0 0,1-3-2 15,0 0-4-15,-1-2 4 0,1 0-1 0,-1-1-1 0,1-1 0 16,1-1 3-16,-1 0-8 0,0-1 6 0,0 0 2 0,-1-1-2 0,2 1 2 16,-1-1-2-16,0-1-4 0,0 1 0 0,1-1 5 0,-1-1-3 0,0 1 6 15,0 0-11-15,0-1 4 0,1 0-11 0,-1 0 0 0,1 1 9 0,-1 0-14 16,1-1 5-16,-1 0-7 0,0 1 0 0,0-1-7 0,0 0 0 16,0 0-4-16,-1-1-13 0,1 0-2 0,-1 0-8 0,0 0-13 0,1-2-6 15,0 1-10-15,-1 0-22 0,1-1-24 0,-1-1-40 0,1-1-40 16,0 0-74-16,1-1-39 0,0-1-12 0,-1 0 41 0,0-2-225 0,1 1-336 15</inkml:trace>
  <inkml:trace contextRef="#ctx1" brushRef="#br1">7439 11570 0,'0'0'15</inkml:trace>
  <inkml:trace contextRef="#ctx0" brushRef="#br1" timeOffset="15065.49">2845 7768 1336 0,'-3'0'490'15,"-3"0"-307"-15,1 1-26 0,0 1-11 0,1-1 0 0,0 1-5 16,1-1-13-16,1 0-14 0,-1 0-13 0,1 0-17 0,0 1-11 0,1-1-8 16,-1 0-9-16,2 0-10 0,0 0-7 0,0-1-7 0,0 1-7 0,0 0-1 15,2-1-1-15,-1 1-5 0,1-1 3 0,-1 0-2 0,2 0 2 16,-1 1-1-16,1-1-2 0,-1 0 1 0,1 1-3 0,1-1-4 0,-1 0 3 16,1 0-7-16,0 0-2 0,1 0 1 0,-1 1 0 0,2-1-2 0,-1 0 1 15,0 0 4-15,1 0-12 0,1-1 4 0,0 0 3 0,1 1-4 16,-1-1 2-16,2 0-2 0,-1 0 0 0,-1 0-2 0,2-1 2 0,-1 1-1 15,0-1-4-15,2 0 2 0,-2-1 4 0,1 1 1 0,0 0 1 0,-1 0-3 16,0-1 1-16,1 1-5 0,-2-1 2 0,2 1 3 0,-2 0-2 16,0 0 2-16,-2 0-2 0,0 0 5 0,0 1-7 0,-2 0 1 0,0 0 6 15,-1 1-10-15,0 0 10 0,0 0-2 0,-1 0-4 0,0 1 3 0,-1 0 2 16,0 1-4-16,-1-1 3 0,0 2-2 0,0 0-2 0,-1 0 2 16,0 0 1-16,0 1 3 0,-2 0-3 0,1 1-1 0,-2 1 0 0,0-1-4 15,0 1 2-15,0 0 2 0,-1 0-2 0,1 0 4 0,0 0-4 16,-1-1 3-16,0 1-1 0,0 1-3 0,1-1 6 0,-1 0-5 0,1 0 1 15,-1 0-1-15,0-1 3 0,-1 2-6 0,0-1 2 0,1 0 1 0,0 0-5 16,0 0 3-16,0 0 10 0,-1 1-9 0,1 0 3 0,0 0 1 16,1-1-10-16,-1 0 9 0,0 0-1 0,0 0 5 0,1 0-6 0,0-1 1 15,1 1 1-15,-2-1-6 0,2 1 8 0,0-2-2 0,0 2-1 0,0-2-2 16,1 0 2-16,0 1-2 0,1-1 2 0,-1-1 1 0,1 0 4 16,0 0-5-16,0-1 0 0,2 0 1 0,-1-1 1 0,0 1-2 0,1-1 0 15,-1 1 5-15,1-2-12 0,1 0 9 0,-1 1 2 0,1 0-5 16,0 0 5-16,-1-1-3 0,2 1-2 0,0-1 0 0,1 0 2 0,-1 0 1 15,0 0 3-15,0 1-3 0,1-1 5 0,0 1-3 0,0-1 0 0,1 0 4 16,-1 1-1-16,1-1-2 0,0 0 0 0,1 0 2 0,0 0-5 16,0 1 8-16,1-1-5 0,0 1 1 0,0-1-5 0,0 0 4 0,0 0 4 15,1 1-5-15,1-2 5 0,0 1-7 0,-1-1-2 0,2 0 1 0,0 1 6 16,-1 0-3-16,1 0 4 0,-1 1-2 0,0-2-4 0,1 1 0 16,-1 0 2-16,1 0 4 0,-1 1-6 0,0-1 3 0,-1-1-3 0,-1 1-3 15,1 0 1-15,-1 0 6 0,0-1-6 0,-1 1 4 0,1-1-4 0,-1 0-2 16,-1 0 2-16,1 0 0 0,-1-1 3 0,0 1-10 0,0 0 3 15,-1 0-9-15,0-1-4 0,-1 1-12 0,0 0-21 0,1 1-20 0,-1-2-41 16,-1 2-55-16,0 0-96 0,0-1-138 0,-1 2-98 0,-1-1 52 16,0 2-632-16</inkml:trace>
  <inkml:trace contextRef="#ctx0" brushRef="#br1" timeOffset="16239.2">4742 8604 1756 0,'-3'0'295'0,"-1"0"-47"0,-1 0-49 0,1 0-35 16,2 0-18-16,0 0-17 0,-1 0-21 0,2 0-16 0,-1 0-16 16,1-1-20-16,0 1-7 0,1 0-6 0,0-1-7 0,1 1-3 0,0-1-1 15,1 0-9-15,-1 1-5 0,2-1 4 0,-1 0-10 0,1 0 2 16,1 1-1-16,0-1-2 0,1 0-5 0,0 0 1 0,2 0 3 0,-1-1-6 15,1 2 4-15,-1-2-1 0,1 0-5 0,1 1 1 0,1-1 1 0,0 1-1 16,1-1-1-16,-1-1-2 0,0 2 2 0,0-2-2 0,0 1 0 16,0 0 6-16,0 0-8 0,-1 0 4 0,0 0-1 0,0 0 1 0,-1 1 1 15,0-1-4-15,0 1 2 0,-1 1-4 0,0-2 3 0,0 2 2 0,0-1 0 16,-2 1 1-16,1 0 2 0,-1 0-8 0,-1 0 2 0,1 0 0 16,-1 0 1-16,0 0 3 0,0 1-2 0,1 0 0 0,-1 0-5 0,-1-1 7 15,0 2-1-15,0-1-1 0,-1 0 1 0,1 2 0 0,-1-2-3 0,-1 1 2 16,0 1 2-16,0-1 2 0,0 1-4 0,0 1-3 0,-2 0 1 15,0 0-6-15,0 1 10 0,-1 0-2 0,0 1-2 0,0 0 0 16,-2 0-5-16,2-1 0 0,-2 1 2 0,0 0 6 0,0 0-2 0,-1 0-1 16,0-1-6-16,0 1 3 0,-2 0 0 0,1-1 4 0,0 1 0 0,0 0-3 15,-1 0-2-15,0 1 3 0,1-1 3 0,0 1 0 0,-1 0 2 0,1 1-7 16,-3-1 4-16,2 0-3 0,0 0 7 0,0 1-1 0,-1-1-4 16,2 0 3-16,-2 0-6 0,2-1 5 0,0 1 4 0,-1 1-2 0,2-1 0 15,0 0 1-15,0 0-3 0,0-1 2 0,1 0 0 0,1-1 6 16,0 1-7-16,0-2 6 0,2 1 0 0,-1-1-9 0,1-1 8 0,0 0-3 15,1 0 4-15,0-1-9 0,1 1 3 0,0-1-6 0,-1 0-3 0,2 0 14 16,-1 0-4-16,1-1-3 0,0 0-1 0,-1 0 2 0,1 0-2 16,1 0 5-16,0-1-1 0,0 1-1 0,1-1-5 0,-1 1 4 0,1-2 0 15,1 1 0-15,0-1 2 0,2 0-2 0,0 0 1 0,0-1-3 0,1-1 13 16,1 1 0-16,0-2-5 0,0 1-2 0,2-1 2 0,0 0-10 16,-1 1 7-16,1-1 4 0,0 1-6 0,0-1 2 0,-1 0-1 0,1 0-2 15,-2 0-4-15,1 1 9 0,0-1-8 0,1 1 2 0,-1 1 1 0,0-1-1 16,-1 1 2-16,1-1 0 0,-1 2 5 0,0-1-10 0,1 0 6 15,-1 1-4-15,-1-1-1 0,1 1 1 0,0 1 4 0,-2-1-6 0,1 1 3 16,-1 0 0-16,-1 0-4 0,0 0 7 0,0 0-9 0,0 1 4 16,-2-1-6-16,1 1 0 0,-1 0-1 0,0 0-3 0,0 0-6 0,-1 0-8 15,0 0-8-15,-1-1-11 0,0 0-11 0,0 1-17 0,-1 0-38 0,-1 0-61 16,0 0-86-16,0 1-114 0,-3 0-92 0,0 0 43 0,-1 1-633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7:56:33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18158 5331 1357 0,'-2'-1'416'0,"-1"-1"-117"0,1 1-1 0,1-1-45 15,-2 1-48-15,2-1-42 0,-1 1-37 0,1-1-26 0,0 1-13 0,0 0-18 16,0 0-7-16,1 0-5 0,1 0-13 0,-1 1 0 0,1-1-4 0,0 1-7 16,-1 0 3-16,2 0-8 0,-1 1-2 0,0-1-2 0,1 1-8 0,-1 2 5 15,-1-2-7-15,2 2 0 0,-1 0-2 0,-1 1-2 0,2 1-3 16,-1 0 2-16,-1 1 0 0,1 0-5 0,1 2 0 0,-2 0-3 0,2 1 1 15,-1 1-2-15,0 1 4 0,0-1-1 0,0 0-3 0,0 0 0 0,0 1 0 16,1-1 1-16,-1 0-1 0,1 1 4 0,0 0-5 0,0-1 1 16,-1 0 0-16,1 0 0 0,-1-1 1 0,1 1 0 0,-2 0 3 15,1-1-6-15,0 1 6 0,0-2-2 0,-1 1 2 0,0-1-1 0,-1-1 1 16,1 1-3-16,-1-1 1 0,0 0 2 0,1-1 1 0,-1 0-2 0,0 0 4 16,0-2-2-16,1 2-4 0,0-3 7 0,0 2 0 0,-1-1-2 0,1-1-1 15,0 0 1-15,0-1-4 0,1 1 1 0,-1-1 8 0,0-1-8 16,0 1 1-16,0-1 1 0,1 0-4 0,-1 1-1 0,1-1 6 0,0 0-6 15,-1 1 0-15,1-2 7 0,0 0-6 0,0 1 0 0,0-1 4 0,0 1-2 16,0-1-4-16,0 0 3 0,1 0-4 0,-1 0-1 0,1 1 4 16,-1-1 2-16,2 0-4 0,-1 0 1 0,0 0 3 0,1 0-6 0,0 0 5 15,-1 0 1-15,1 0-4 0,0 0-1 0,0 0 5 0,0 0-6 0,1 0 4 16,0 0 4-16,-1 0-6 0,1 0 4 0,0 0-1 0,-1 0-3 16,1 0 2-16,1 0 1 0,-1 0-2 0,0-1 2 0,1 1-4 0,0 0 6 15,0 0-5-15,1 0 2 0,0 0 4 0,-1 0-6 0,1 0 2 16,-1 1 0-16,1-1-3 0,0 0 3 0,0 0 0 0,0 0-2 0,0 0 5 15,0 1-3-15,0 0 2 0,0-1 3 0,0 1-4 0,0-1 3 0,1 0-4 16,-1 0 2-16,1 0-1 0,2 0-1 0,-2 0 1 0,2 0 0 16,-1 0-6-16,1 0 5 0,-1 0 1 0,0 0-4 0,2 0 4 0,0 0-3 15,-1 0 0-15,1 1-2 0,-1-1 6 0,1 1-1 0,0 0-2 16,0-1 1-16,0 2-2 0,-1-1-1 0,2 0 4 0,-2-1 1 0,1 1-4 16,0 0 5-16,0-1-4 0,1 1-2 0,1-1 5 0,0 0-3 0,0-1 0 15,0 0 0-15,1 0 0 0,1-1-4 0,0 0 8 0,0 1-5 16,1-1 2-16,-1 1-1 0,1-1 0 0,-1 0 0 0,0 0 0 0,1-1 0 15,-1 2 0-15,1 0 0 0,-1 0-1 0,-1-1 1 0,0 1 1 0,-1 1-1 16,-1-2 0-16,1 2 0 0,-2-1 0 0,0 1 0 0,0 0 0 16,-1 0 0-16,0-1 0 0,-1 0 0 0,0 1 0 0,-1 0 0 0,0 0 0 15,-1 0 0-15,0 0 0 0,-1-1 0 0,0 1 0 0,0 0 0 0,-2 0 0 16,1 0 0-16,-1 0 0 0,0 0 0 0,-2 0 0 0,1 0 0 16,-2 0 0-16,0 0 0 0,0 0-3 0,0 0-3 0,0 0-1 0,-2 1-11 15,1 0-4-15,-2 0 0 0,0-1-13 0,0 1-7 0,-1 0-7 16,0 0-20-16,0 0-11 0,-1 1-18 0,0-1-27 0,0 0-35 0,-1 0-62 15,0-1-118-15,0 0-145 0,-1 0 27 0,0 0-655 0</inkml:trace>
  <inkml:trace contextRef="#ctx0" brushRef="#br0" timeOffset="987.58">18195 5311 1584 0,'-2'0'204'0,"1"0"-7"0,0-1-32 0,0 0-24 0,2 1-12 16,0-1-11-16,-1 1-15 0,2-1-15 0,0 0-16 0,0 1-4 0,0-1-5 15,0 1 3-15,1 0-3 0,0 0-4 0,1 1-3 0,1-1-10 0,-1-1-3 16,2 1-2-16,0 0 1 0,1 0-9 0,0 0-3 0,3-1-1 15,-1 0-10-15,1 0 4 0,0 1 1 0,2-1-5 0,0 0 2 0,2-1 2 16,0 2-7-16,-1-1 2 0,1 0 0 0,-1 0 0 0,0 0 1 16,0-1-3-16,0 2 1 0,0-1-3 0,0 0-1 0,0 0 4 0,1 0-9 15,-1 0 1-15,1 0 3 0,0 0-5 0,-1-1 3 0,1 1-1 16,1 0-8-16,-2-1-1 0,0 2 4 0,-1-1-2 0,0 0 4 0,1-1 2 0,-1 2 1 16,1 0-4-16,0-1 1 0,1 0 3 0,-1 0-6 0,2 1 4 15,-2-1-1-15,1 0-3 0,0 0-2 0,0 0 4 0,-1 1-2 0,1-1-1 16,-1 0 3-16,1 1-4 0,0-1 1 0,0 0 2 0,-1 1 3 15,-2-1-5-15,1 1 2 0,-2-1 1 0,1 1-5 0,-1-1 2 0,1 0 4 16,-1 0-3-16,-1 0-2 0,1-1-1 0,-1 2-2 0,0-1 0 0,-1 0 3 16,0 0 6-16,0 1-10 0,-1-1 3 0,0 1 2 0,-1-1-6 0,1 1 8 15,-1 0-2-15,-1-1 0 0,0 1-2 0,0 0 0 0,-1 0 0 16,0 1-1-16,-1-1 2 0,0 0 3 0,1 0-6 0,-1 1 4 0,-2-1 2 16,1 0-3-16,0 1 3 0,-1-1-1 0,1 0-1 0,0 1-2 0,-2 0 0 15,2 0 0-15,-1-1 0 0,-1 0 0 0,1 1 4 0,0 0-7 16,0-1 2-16,0 0 6 0,0 1-7 0,0-1 6 0,0 1-3 0,0 0-1 15,0-1-2-15,-1 0 2 0,1 0 0 0,-1 1-1 0,0-1 2 0,0 1 1 16,0 0-4-16,0 0 4 0,0 0 3 0,-1 0-9 0,1 1 7 16,-1 0-7-16,1-1 5 0,-1 1 1 0,0 0 1 0,0 0 0 0,-1 0-5 15,1 0 1-15,-1 1 0 0,1 0 3 0,0 0-1 0,0 0 3 16,-1 1-4-16,1-1 0 0,0 1-5 0,1 0 7 0,-1 1-5 0,0-1 3 16,1 1 4-16,-1 0-8 0,1 0 3 0,0 0 2 0,0 1-3 0,0 0 4 15,-1 1 2-15,1-1-4 0,-1 2 0 0,1 1 0 0,0-1 2 16,0 0-4-16,0 1 3 0,0-1 3 0,-1 1-10 0,1-1 8 0,0 0 3 15,1-1-1-15,0 1 0 0,0-1 3 0,-1 0-4 0,0 0-2 16,1-1 4-16,0 1-3 0,-1-2 0 0,0 1 2 0,1-1 2 0,-1-1-5 16,1 1 3-16,0-1 3 0,0 1 0 0,-1 0-4 0,1-2 1 0,-1 2-1 15,1-1-4-15,0 0 7 0,-1-1-2 0,1 2-3 0,-1-2 0 16,0 1 3-16,1 0-6 0,-1-1 4 0,1 0-1 0,0 1-3 0,-1-1 3 16,1 0-2-16,-1-1 4 0,1 0-4 0,-1 1 1 0,1-1 0 0,-1 0-5 15,1 0 2-15,-1-1 1 0,0 1-6 0,1-1-5 0,-1-1-1 16,0 1-8-16,0 0-6 0,0-1-10 0,1 0-14 0,-1 0-29 0,0-1-26 15,-1 0-43-15,1 1-58 0,0-1-98 0,-1 0-174 0,0 0-20 0,0 0-678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8:03:13.0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14839 3279 1454 0,'0'5'494'0,"0"2"-302"0,0 2-56 0,1 1-19 0,1 1-13 15,0 1-6-15,1 3-7 0,-1-1-15 0,0 3-16 0,-1-1-10 0,0 0-7 16,0 1-6-16,-1-1-4 0,1 0-6 0,-1-1-1 0,1 1-12 16,0-1 1-16,-1 0-4 0,2-1-7 0,-1-1 2 0,-1 0-1 0,1-2-3 15,-1 0 2-15,2-1 1 0,-1 0-2 0,-1-2 0 0,0 0-4 0,1-2-10 0,0 0-11 0,0-1-7 0,-1-1-8 16,0 1-12-16,1-2-14 0,-1 0-17 0,1-2-28 0,-1 1-27 0,0-1-23 16,0-1-31-16,0 0-29 0,0 0-24 0,0 0 33 0,1-2-697 15</inkml:trace>
  <inkml:trace contextRef="#ctx0" brushRef="#br0" timeOffset="611.1">15137 3594 1529 0,'-3'6'145'0,"-3"2"-6"0,-1 3-14 0,1-3-7 0,1 1-4 0,-1-1-5 16,0 0-11-16,-1 2-5 0,0-2-6 0,0 1-8 0,-1 0-4 0,1-1-1 15,1 0-9-15,-1-1-5 0,0 1-5 0,-1-2-16 0,0 0-2 0,1 0-9 16,-1-2-5-16,0 1 0 0,-1-1 1 0,1-1 0 0,-2 0 0 15,0 0 4-15,-1-2-2 0,1 0-4 0,-2 0-2 0,-1 0-4 0,0-1-3 16,-1 0 5-16,0-2 5 0,0 0-3 0,0 0-1 0,1-1-3 16,0-1-1-16,0 0-4 0,1-1 2 0,0 0 2 0,0-2-1 0,0-1-4 15,0 0 6-15,1-1-8 0,0-1 4 0,1 0 1 0,1-1-4 16,1 0 4-16,0-2-4 0,1 1 2 0,0-2-1 0,2-1 1 0,0-2-5 16,0 0 0-16,2-1-3 0,1 0-1 0,-1-1-1 0,0-1 2 0,2 1-3 15,-1-1 1-15,1 1-2 0,0-1 0 0,0 1 6 0,1 1-5 16,0 0 4-16,1 1-4 0,1 0 2 0,1 1-4 0,0-1 3 0,1 2 1 15,0-1-4-15,2 0 4 0,0 0-4 0,1-1 1 0,0 1 2 0,2 0-2 16,1 2 1-16,0 0 0 0,1 1-2 0,0 1 3 0,1 0 0 16,0 1 0-16,0 0-2 0,1 1-3 0,-1 2 4 0,0 0-5 0,0 1 6 15,1 2-1-15,0 0-2 0,0 1 0 0,-1 1-2 0,2 1-2 0,-1 1 2 16,0 1 5-16,-2 1-9 0,1 1 2 0,-2 1-2 0,1 2-3 16,0 0 1-16,-1 2 1 0,0 0 2 0,0 2 0 0,0 1-1 0,-1 1 1 15,1 0 2-15,0 2-3 0,-2 0 6 0,1 1-2 0,-1 2 0 0,0 0-1 16,1 3 4-16,-1-1-4 0,0 1 2 0,-1 0 3 0,-1 0-2 15,1-1 2-15,-1 0 0 0,-1 1 4 0,0-1-5 0,-1 0 4 0,-1 0 1 16,0-1-2-16,-1 0 3 0,-1-1 1 0,-1-1-3 0,0 0 0 16,0-2 3-16,0 0-7 0,-1-1 0 0,1-1-8 0,-1 1-16 0,0-2-17 15,0 0-24-15,-1-1-42 0,1-1-45 0,0 1-67 0,0-2-73 0,0 0-96 16,1 0 0 0,0-1-664-16</inkml:trace>
  <inkml:trace contextRef="#ctx0" brushRef="#br0" timeOffset="1794.77">15579 10159 2280 0,'-3'-3'294'0,"-1"1"-95"0,-2-2-74 0,3 1-47 0,1-1-25 16,1 1-20-16,-1-1-4 0,1 0-5 0,1-1-2 0,0 1 2 0,0 0-4 15,0 0-4-15,1 0-1 0,0 0 3 0,0 1-4 0,0-1 4 0,1 1-1 16,1 0-6-16,1-1 0 0,-1 1 4 0,1 0-6 0,2 1 6 15,-1 1-2-15,1-1-10 0,1 1 8 0,0 0-13 0,0 1 5 0,1 1 4 16,-1 1-4-16,0 1 3 0,0 0 0 0,0 2-7 0,1 1-5 0,0-1 7 16,0 2-11-16,0 0 2 0,-1 0 0 0,1 2-6 0,0 0 0 15,-2 0 6-15,0 0-7 0,-1 1-1 0,-1-1 4 0,1 1-7 16,-2 0 5-16,0 0 6 0,-1 0-2 0,0 2 2 0,-2-2 5 0,1 1-7 16,-1 1 12-16,-1-2-5 0,-1 2-1 0,0-1 7 0,-1-2-6 0,-1 0 7 15,0-1-5-15,-1 1 7 0,1-2 1 0,-1 2 1 0,-1-2 0 0,-1 1-5 16,0-1 4-16,0 0-3 0,-1-1 4 0,0-1-4 0,0 1-3 0,1-3 4 15,0 1-2-15,0-1-2 0,0-1 7 0,-1 0-12 0,0 0 10 0,1-1-5 16,-2-1-4-16,2 0 8 0,0 0 1 0,-1-1 4 0,2 0 0 16,0 0 3-16,0 0-10 0,1-1 11 0,1 1-4 0,0-1-5 0,1 1 2 15,0-1-4-15,0 1-4 0,1 0 2 0,0-1 7 0,0 1-7 0,2 1 5 32,-1-1-3-32,0 0-6 0,1 0 3 0,0 1 6 0,0-1-13 0,0-1 12 15,1 2-12-15,0-1-1 0,0 0 14 0,1 0-7 0,-1 1 6 16,1-1-7-16,2 1 2 0,-1 0-5 0,0-1 11 0,1 1-1 0,1 0-3 15,0 0 5-15,1 0-8 0,1-1 2 0,1 1 2 0,0 0 0 16,1 1-1-16,1-1 3 0,0 1-4 0,-1-1 2 0,1 0 5 0,0 1 2 16,0 1-10-16,-1-1 10 0,1 0-9 0,0-1 3 0,0 1 10 0,-1-1-4 15,0 1 8-15,-1-1-13 0,1 1 8 0,-1-1-10 0,0 0 2 16,-1 1 4-16,0 0-2 0,-1-1-4 0,0 0-7 0,-1 0 10 0,0 0-11 16,-1 0 11-16,-1 0 0 0,0 1-12 0,0-1 3 0,-1 1-2 0,1-1-6 15,-1 0 12-15,1 0-15 0,0-1-1 0,-1 0-3 0,0 1-16 16,0-1 10-16,-1 0-8 0,1 0-2 0,-1 1-10 0,0-1 2 0,0 1-16 15,1-1-5-15,-2 0 2 0,0 1-25 0,1-1-6 0,0 0-18 0,-1 0-18 16,0 0-19-16,1 1-19 0,-1 0-26 0,0-1-36 0,-1 1-15 0,1-1-601 0</inkml:trace>
  <inkml:trace contextRef="#ctx0" brushRef="#br0" timeOffset="2451.11">16041 10419 1667 0,'-2'4'246'0,"1"3"-24"15,-2 1-40-15,0-1-39 0,0 0-21 0,-1-1-28 0,1 0-15 16,-3 1-7-16,0-1-13 0,-1 1-2 0,-1 0-12 0,-1 0 4 0,0 1-4 16,-1-1-2-16,0 0 2 0,-2 1-12 0,0 0-4 0,0 0-1 0,-2 1-6 15,-1-1 11-15,0 0-9 0,0 1 2 0,-1-2 3 0,1 0-10 16,1-1 6-16,-2-1-4 0,2 0-5 0,-2 0-9 0,0-2 7 0,0 1-13 16,-1-3 6-16,1 0 8 0,0-1-13 0,0-1 9 0,1-1-6 15,0-1-2-15,-1-1 2 0,1 0 9 0,0 0-5 0,-1-2 2 0,1 0 0 16,1-1-7-16,1-1 5 0,1 0 4 0,2-1-8 0,0 0 10 15,0-1-9-15,3 1-8 0,0-1 14 0,0-1-13 0,2 0 9 0,-2 1-8 16,2-2 4-16,0-1-6 0,0 0 6 0,1-1 5 0,-1 0-13 0,1-1 3 16,1 0-8-16,-1 0 4 0,2 0 3 0,0-1 0 0,-1 1 0 0,3 0 1 15,-1-1-5-15,1 0 6 0,1 0 3 0,0 0-3 0,1 0 2 16,1 0-4-16,1 0-4 0,0 0 3 0,2 0 4 0,0 0-1 0,1 0 7 16,-1 0-9-16,1 0 3 0,2-2-1 0,-1 0-4 0,1 0 11 0,1 1-4 15,-1 1 0-15,2 1 0 0,-1 0-1 0,1 2-5 0,0 0 9 16,0 1-3-16,0 1-2 0,0 0 5 0,0 3-5 0,0-2-1 0,1 3 9 15,-1 0 0-15,1 1-7 0,-1 2 7 0,1 0-14 0,1 1 1 0,-1 1 8 16,1 2-6-16,0 0 4 0,-1 2 1 0,1 1-5 0,0 2-1 16,0 0 10-16,-1 3-8 0,0 0 0 0,0 2 4 0,0 1-7 0,1 1 3 15,0 1 8-15,0 1-7 0,1 0 1 0,-1 2 5 0,0 0-12 16,-1 0 9-16,-1 3-2 0,-1 0-5 0,-1-1 4 0,0 0-1 0,1-1-7 16,-3 1 9-16,1 0-4 0,0 2 1 0,-2-2 5 0,-1 0-10 0,0 1 3 15,-2-1 0-15,-1 0-1 0,0-1 3 0,-1-1 1 0,-1 0-7 16,-1-1 2-16,1-1-8 0,-1-1-1 0,-1 0 3 0,1 0-13 0,-1-2-5 15,1-1-12-15,0 0-12 0,-1-2-11 0,1 1-5 0,-1-2-33 16,1 0-22-16,-2-2-39 0,1 0-47 0,1 0-27 0,-2-2-42 0,1 0-47 16,1-1 38-16,-2-1-669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8:25:24.5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16725 11587 1515 0,'0'3'245'0,"-2"2"1"0,0 1-65 16,-1 0-44-16,1-2-31 0,0 1-20 0,0 0-10 0,0-1-6 0,-1 1-8 16,0 1-16-16,-1-2-10 0,-1 2-8 0,1-1-4 0,-1 0 6 15,-2 1-5-15,1-1-3 0,-1 0 5 0,-1 1-5 0,0-2 11 0,1 2-3 16,-2 0 1-16,2-2-8 0,-2 1-3 0,-1 0-9 0,0 0-4 0,-3-1 7 16,1 1-7-16,-2 0 7 0,1-1-12 0,-1 1 5 0,-2-1-5 15,0 1 6-15,0 0 3 0,-1-2-10 0,-1 1 5 0,0-1-6 0,-1 0 4 16,-1-1 7-16,0 0 0 0,0 0 3 0,0 0 2 0,2 0-3 15,-1 0-1-15,1-1 6 0,0 0 1 0,-1-2-8 0,1 1 5 0,-1-1-11 16,0-1 3-16,0 1 11 0,1-2-10 0,0 2 8 0,1-2-7 0,-1 0-1 16,1 0 4-16,0-1 4 0,0-1-5 0,0 0-2 0,1 0-3 0,0-1-10 0,1-2 7 0,0 0-2 0,1-1 6 15,0 1-2-15,1-3-2 0,1 0-5 0,0-1-3 0,1-1 5 16,0-1 3-16,0 0-5 0,2-1 3 0,1 0-6 0,0 0-3 0,2-3 17 16,0 0-10-16,0 2 4 0,1-2-6 0,1 1-1 0,0 2-1 15,1 0 6-15,0-1 3 0,0 2-4 0,2 0 2 0,-1-1-6 0,1 1 5 16,1 0 1-16,0 0 1 0,1 1 0 0,1-1-5 0,0 1-6 0,2-1 6 15,1 2 4-15,2-2 2 0,0 0-5 0,2 0 1 0,1-2-2 16,1 0 1-16,3 0 8 0,1 0-8 0,1 0 3 0,2 0-8 0,-2 0 7 16,1 0-3-16,1 1-5 0,-1-1 11 0,2 3-5 0,-1-1 6 0,0 0-6 15,1 1-1-15,-1 0-1 0,1 2 6 0,-3 1 2 0,0 0 0 16,1 1-6-16,-1 2 3 0,2-1 1 0,0 2-1 0,-1 0 0 0,1 0-6 16,0 0-1-16,0 1-2 0,-1 0 6 0,0-1-1 0,1 2 6 15,-2-1-4-15,3 1 1 0,-2 1-5 0,0 1-4 0,-1-1 9 0,0 1-7 16,-1 1 7-16,-1 1-7 0,-1 2 4 0,0 0-4 0,-1 1 5 0,-1 0 2 15,-1 2-9-15,1 0 3 0,-2 1-1 0,-1 1 7 0,0 0 1 0,0 1 1 16,-1 0-4-16,0 1 0 0,0-1-6 0,-1 2 6 0,1 0 3 16,-1 1 0-16,1-1 1 0,-1 2-5 0,1-1-1 0,-1 1 0 0,0 0 5 15,1-1-1-15,-1 0 1 0,0 0-3 0,1 0-2 0,-1 0 3 0,-1 0 0 16,1 0 2-16,0 1-4 0,-1-1 5 0,1 2-8 0,-1-1 3 16,-1-1 3-16,0 2 1 0,0-1-1 0,-1 0 4 0,-1 1-8 0,2-1 5 15,-3 0 7-15,1 1-5 0,-1 0 4 0,0 0-12 0,0 0 3 0,-1 0 2 16,-1 1 6-16,-1-1 4 0,1 0-8 0,-1 0 2 0,-1 0-2 15,0-1 3-15,0 1 1 0,0-2-5 0,-1 0-1 0,1 0-5 0,0-1 4 32,0 0 0-32,0-1 2 0,1-1 2 0,-1 0-15 0,0 0 8 0,0 0-14 0,0-1 0 0,1-1 11 0,-1 0-9 0,1-1 6 0,-1-1-15 15,0-1-4-15,1 0-10 0,-1 0-4 0,1 0-2 0,-1-2-8 0,1 1-11 16,0-1-15-16,-1 0-15 0,0 0-31 0,-1 0-34 0,1 0-54 16,0 1-58-16,1-2-78 0,-1 1 2 0,1 0 64 0,0 0-651 0</inkml:trace>
  <inkml:trace contextRef="#ctx0" brushRef="#br0" timeOffset="500.15">16207 11841 1173 0,'1'-5'70'0,"2"-2"37"0,1-1 34 0,0 2 17 0,0 1-4 15,0 0-10-15,-1 1-9 0,0 0-13 0,1 0 1 0,-1 2-8 0,1 0-12 16,-1 0 1-16,0 1-22 0,0-1-9 0,0 1-1 0,-2 0-15 16,1 1-7-16,-2 0-10 0,1 1 4 0,-1 0-6 0,-1 0 9 0,1 1-5 15,-2 0-8-15,1 1-7 0,-1 0-7 0,0 2 7 0,0-1-7 0,-2 1 8 16,1 1-3-16,0 0-8 0,-1 1-2 0,-1-1-7 0,1 2-2 15,-1 0 6-15,0-1-4 0,0 2-1 0,0-1 0 0,0 1-9 0,0-1 5 0,-1 0-4 0,-1 1 1 0,1-1-8 16,1-1 5-16,-1 0-10 0,1-1-4 0,-1 0 0 0,2 0-14 0,-1-2-2 16,1 1-12-16,0-1-11 0,1 0-7 0,-1 0-6 0,3-1-13 15,-2-1-11-15,1-1-19 0,1 1-15 0,-1-1-19 0,1-1-17 0,0 0-15 16,1-1-20-16,0-1-15 0,1-1-12 0,0-1 36 0,1 1 47 16,0-1 59-16,0-1 43 0,1 0-719 0</inkml:trace>
  <inkml:trace contextRef="#ctx0" brushRef="#br0" timeOffset="767.05">16256 11804 1340 0,'1'1'185'0,"1"-1"35"0,-2 1-13 16,2 1-30-16,0-2-30 0,-2 2-28 0,2-1-22 0,-1 0-12 31,0 0-20-31,1 0-10 0,-1 0-2 0,1 0-8 0,-1 0-3 0,1 0-6 0,-1 0-3 16,0 1-4-16,1-1 9 0,-1 1 2 0,1-1-1 0,1 0-3 15,0 1-4-15,0 0-5 0,0-1-3 0,0 1-2 0,1 0-5 0,0-1 1 16,-1 1-6-16,2 0-3 0,0 0 0 0,0-1 2 0,0 0-5 16,-1 0 5-16,1 0-11 0,-1 0 0 0,1 0 4 0,0 1-3 0,-1-1 0 15,0-1-3-15,0 1 1 0,1 0-6 0,0 0 12 0,0-1-6 16,-1 1 1-16,0-1-1 0,1 1-3 0,0-1 2 0,-1 1-3 0,1-1 0 16,0 0-8-16,-1 0-6 0,0 0-14 0,0-1-9 0,-1 0-13 0,0 0-13 15,0 1-21-15,-1-1-20 0,0 0-28 0,-2 0-37 0,1 1-28 0,-2 0-36 16,1-1-29-16,-1 0 11 0,-1 1 51 0,1 0 64 0,0 0 74 15,-1 1 43-15,0-1-1 0,1 1-722 0</inkml:trace>
  <inkml:trace contextRef="#ctx0" brushRef="#br0" timeOffset="1223.48">16294 11848 1181 0,'0'2'126'0,"0"-1"25"0,0 0 27 0,1 1-7 0,-1-2-26 16,0 2-23-16,1-1-23 0,0 0-10 0,-1 1-15 0,1-2-9 15,-1 2-9-15,0 0-10 0,0-1 0 0,0 1-6 0,0 0-1 0,1 1-2 16,-1-1-10-16,0 0 0 0,1 1-3 0,0-2-4 0,0 2 6 16,0-1-5-16,1 0-2 0,-1 1 1 0,0 0 1 0,0 0 2 0,0 1 4 15,1 0-5-15,-2 0 1 0,1 0-3 0,0 2-5 0,0-2 1 0,-1 3-4 16,1-1-6-16,-1 0 1 0,0 1 1 0,1 0-9 0,-2 1 4 15,1 0 1-15,0 0 0 0,0 0-1 0,-1 1 0 0,0 1-2 0,-1-1-6 16,2 1 11-16,-2-1-3 0,2 1-4 0,-1-1 5 0,1-1-6 16,0 0-1-16,0-1 5 0,0 0 1 0,0 1-7 0,0-1 4 0,1 0-2 15,-1 0 0-15,1 0 2 0,-1 0 5 0,1 1-3 0,-1-1-1 0,0 1-1 16,1 0-3-16,0 1 0 0,1-1 5 0,-2 1 0 0,1 0-4 0,1-1 5 16,-2 1-5-16,1-1 6 0,0 0 1 0,0 1-3 0,-1-1-4 15,0 0 2-15,2-1-1 0,-1 0-2 0,-1-1 7 0,2 0-7 16,-1-1 1-16,0 1-2 0,1-2 0 0,-1 1 5 0,0-1-1 0,1 0-2 15,-1-1 4-15,1 1-8 0,-1-1 2 0,0-1 7 0,1 1-10 0,-2 0 8 16,2-1-10-16,-1 0-4 0,-1 0-1 0,2-1-2 0,-2 1-1 16,1 0-4-16,-1 0-5 0,0-1-9 0,0 1-9 0,0-1-3 0,0 1-10 15,0-1-18-15,0 1-4 0,0-1-29 0,0-1-21 0,-1 0-18 0,0 0-31 16,0 0-42-16,1 0-25 0,-1 0 26 0,0-1 43 0,0-1-655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9:23:12.92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8541 4862 1874 0,'-2'1'262'0,"1"2"-57"0,-1-1-45 15,0 1-20-15,1 1-15 0,0 0-11 0,1 0-18 0,-2 1-14 16,1 2-8-16,0 0-13 0,-1 1-7 0,0 1-7 0,0 1-3 0,-1 0-11 16,2 1-2-16,-1-1-3 0,1 1-9 0,-1 1 3 0,2 0-1 0,-1 0-7 15,1 0-2-15,0 0 3 0,0 0-8 0,0-1 0 0,0 0 1 0,1-1-2 16,-1-1-4-16,1 0 0 0,0 1-4 0,0-3 0 0,1 1 3 15,-1-1-1-15,0 0-5 0,0-1-5 0,-1-1-2 0,1 0-14 0,-1-1-4 16,0-1-10-16,0 0-14 0,0 1-9 0,0-2-10 0,0 0-11 0,0-1-15 16,0-1-17-16,0 0-29 0,0-1-37 0,0 0-40 0,0-2-44 15,-1 1-20-15,1-2 45 0,0 0 67 0,1 0-634 0</inkml:trace>
  <inkml:trace contextRef="#ctx0" brushRef="#br0" timeOffset="279.27">8539 4854 1419 0,'0'-1'95'15,"0"0"30"-15,0 0 22 0,2-1 6 0,-1 2 1 0,1 0-9 16,0-2-10-16,1 1-16 0,0 1-21 0,0-2-14 0,0 1-13 0,2 0-10 16,0 0-6-16,1-1-7 0,0 1 0 0,1-1-10 0,0 1-5 0,2-1 0 15,-1 1-11-15,1-1 2 0,0 2-1 0,-1 0-9 0,1-1 2 16,0 1 1-16,0 0-8 0,0 0 1 0,0 0 0 0,0 0-6 0,-1 0 0 15,1 0 0-15,0 1-1 0,0-1-2 0,0 0 1 0,0 0 0 0,-1 0-2 16,0 0 0-16,-1 0 1 0,-1 1-7 0,1-1-1 0,-3 0-3 16,0 1-4-16,-1 0-3 0,0-1-5 0,0 0-3 0,0 1-9 0,-1 0-4 15,0 0-5-15,0-1-12 0,-2 1-11 0,0 1-11 0,0-1-20 0,-2 1-17 16,0 0-16-16,-1 1-21 0,0 0-16 0,0 1-23 0,0 0-8 16,-1 0 14-16,0 0 45 0,-1 0 53 0,-1 1-707 0</inkml:trace>
  <inkml:trace contextRef="#ctx0" brushRef="#br0" timeOffset="532.34">8543 5001 1545 0,'-1'0'199'0,"1"0"37"0,0 1-10 16,0-1-37-16,0 0-26 0,0 0-22 0,0 1-25 0,1-2-22 0,1 1-11 15,-1 0-11-15,2 0-12 0,0-1-6 0,2 0-2 0,0 0-15 0,1 1-1 16,0-2 0-16,0 1-10 0,2-1 1 0,-1 0-2 0,1 0-2 15,0 1-4-15,1-1-3 0,-1 1 0 0,0-1-8 0,1 1-1 0,0-2 3 16,-1 2-8-16,1-2 3 0,0 2 0 0,-1-1-3 0,0 0 0 16,0 1 0-16,-1-1-3 0,0 0-6 0,-1 1-2 0,1-1-8 0,-1 1-7 15,-2 0-10-15,1 0-8 0,-1 0-14 0,0 1-15 0,-1-1-10 0,1 1-23 16,-1 0-17-16,0 0-22 0,0 1-33 0,0 0-37 0,-1-1-36 16,0 2-34-16,1-1 31 0,-2 1 61 0,1-1 57 0,-2 1-658 0</inkml:trace>
  <inkml:trace contextRef="#ctx0" brushRef="#br0" timeOffset="1097.93">9137 4794 1401 0,'-4'-1'69'0,"-1"0"16"0,-2 0 0 0,1 1 3 16,1 1 1-16,-1 0-9 0,0 1 0 0,0 0 3 0,-1 1 4 15,-1 0 4-15,1 1 1 0,0-1-14 0,0 2-14 0,0 0-14 0,-1 1-8 16,0 0-4-16,1 0 2 0,-1 1 5 0,1 0-2 0,0 0 1 16,1 2 4-16,-1-1-3 0,1 1-2 0,0 1 1 0,0 0-5 0,1-1-4 15,-1 2 1-15,2 0 0 0,-1 0-3 0,1-1 2 0,1 0-5 0,-1 1-7 16,2-1-4-16,0 0 1 0,0-1-7 0,0-1 1 0,1 1 3 15,0-2-6-15,1 1 4 0,1 0 3 0,1-2 0 0,-1 1-4 0,2-2-1 16,0 1-1-16,0-1-7 0,1-1 9 0,1 1 0 0,0 0-4 0,1-2 0 16,1 1 0-16,0-1-4 0,2-1 2 0,-2 1-1 0,2-1-2 15,2 0-1-15,-1-1-1 0,1 0 0 0,-1 0 1 0,0-1 1 0,1-1 3 16,-1 0-3-16,1 0-2 0,-1-1 4 0,-1 1-4 0,0-1 1 16,0 0 4-16,0 0-8 0,1 0 2 0,-2 0 4 0,0 0 2 0,-1 0-3 15,-1 0 2-15,0-1-5 0,-1 1-7 0,0 1 4 0,-1-2 1 0,-1 1-5 16,0 0 1-16,-1 0-4 0,-1 0-12 0,1 0-4 0,-1 0-9 15,0 0-8-15,-1 1-21 0,-1-1-17 0,0 2-21 0,-1-2-30 0,0 1-33 16,-1 1-55-16,-1-2-83 0,-1 1-73 0,0 0 45 0,-1 1-186 0,0-1-375 16</inkml:trace>
  <inkml:trace contextRef="#ctx0" brushRef="#br0" timeOffset="2465.12">8393 4650 1676 0,'-4'-3'171'0,"0"-1"-47"0,-1 0-56 0,1 0-18 0,2 0-9 0,1 1 6 15,0 0 12-15,0 0 7 0,0 0 4 0,1 1 10 0,0 0-2 16,-1 0-11-16,0 1-2 0,0 1-10 0,1 0-11 0,0 0-6 0,0 0-5 16,0 0-11-16,0 2-2 0,1 0 1 0,-1 0-2 0,1 2 4 15,0 0 3-15,-1 1-6 0,0 1 0 0,0 0-1 0,0 2-5 0,0 1 5 16,0 1 2-16,0 2-2 0,0 0 1 0,0 2 0 0,-1 0-1 15,1-1 4-15,-1 2 3 0,0 0 0 0,0 0-2 0,1 1 0 0,0 1 1 16,-2 1-3-16,1 0 4 0,1 1-2 0,-1 0 0 0,1-1-6 0,-1 1 2 16,0-1 0-16,1 0-4 0,0-2-4 0,-1 1 2 0,0 0-6 15,0-1-4-15,1-1 8 0,0 0-9 0,0-1 1 0,-1-1-1 0,0 0-1 16,0-1-4-16,0 0 7 0,0 0-1 0,-1 0-2 0,1-1 5 0,-1 2-8 16,1-2 5-16,-1 1 2 0,2-2 0 0,-2 0 0 0,1-1 3 15,0-1-3-15,1 0-1 0,-1-1 2 0,1 0-1 0,0-1-1 0,0 0 1 16,1-1 3-16,-1 0-4 0,1-2 1 0,0 1 2 0,0-1-6 15,0-1 1-15,1 0 5 0,0 0-6 0,0-1 4 0,0 1 2 0,-1-1-9 16,3-1 6-16,-2 0-1 0,1 1-5 0,0-1 4 0,0-1 2 0,0 1-1 16,1 0-1-16,-1 0-3 0,1 0 1 0,0-1-4 0,-1 1 6 0,2-1 2 15,0 0-7-15,-1 1 3 0,1-1 0 0,0 1-2 0,0-1 3 16,2 0 1-16,-1 0-5 0,1 1 2 0,1-1 2 0,0 0-2 0,1 0 4 16,0 0-1-16,0-1-2 0,1 1-2 0,1 0 3 0,0 0-1 15,0 0 1-15,1 1-1 0,0 0 1 0,-1 0-2 0,1 0 1 0,-1 0 7 16,1 0-4-16,1 0 3 0,0 0-1 0,0 0-5 0,0 1 0 15,0-1 4-15,0 1-6 0,0 0 3 0,0 0 0 0,0 0-5 0,0-1 3 16,1 2 1-16,1-2 0 0,-1 1 0 0,2 0 1 0,-1 0-3 0,-1-1 0 16,2 0 2-16,1 0 0 0,-1 0-2 0,1 0 3 0,-1 0-4 15,0-1 1-15,0-1 4 0,0 2-4 0,-1-1 3 0,1 0-2 0,-1 0-1 16,1 1 0-16,0 0 3 0,1 0 0 0,-2 0-2 0,0 0 3 0,-1 0-7 16,0 0 3-16,-1 0 1 0,1-1 1 0,0 1-1 0,0-1 5 0,-1 0-4 15,1 0-1-15,0 1 5 0,-1-1-6 0,1 1 1 0,-1-1 1 16,-1 0-2-16,0 1-1 0,-1-2 4 0,0 1-2 0,-1 0 2 15,-1 0-2-15,1 0-1 0,-1 0-2 0,0-1 5 0,1 1-1 0,-2 0-1 16,0-1 4-16,1 2-8 0,-3-2 4 0,2 1 0 0,0 0 5 0,-2 0-3 16,0 0-4-16,0 0 1 0,-1 1-4 0,0-1 2 0,0 0 8 15,-2 0-4-15,1 0-2 0,0 0 5 0,-1 0-6 0,0 1 1 0,0-2 3 16,0 1-1-16,-1 1-2 0,0-1 5 0,-1 0-4 0,0 0-1 0,0-1 7 16,-1 0-7-16,1 1 3 0,0-1-2 0,-1 1 0 0,0-1-2 15,0-1 6-15,0 1-1 0,0 0-2 0,0-1 3 0,0 0-6 0,0-1-1 16,0 0 5-16,0-1-3 0,1 0 0 0,-1-2 5 0,0 0-4 0,0 0-2 15,1-2 4-15,0 1-1 0,0-1-6 0,-1-1 7 0,0 0-1 0,1 0-5 16,0-2 7-16,0 2-2 0,-1-2-3 0,0 1 2 0,0-1 4 16,0-1-8-16,0 0 5 0,0-1 4 0,0 0-9 0,0-1 7 0,0-2-3 15,0 1-3-15,0 0 2 0,0 0 2 0,0-1-2 0,0 1-1 16,0 0 3-16,0 2-1 0,0-1 1 0,0 0 5 0,0 0-5 0,0 1-5 16,0-1 6-16,0 2-6 0,0 0 6 0,0-2-2 0,2 1 2 0,-1 0-4 15,1-2 1-15,0 1 0 0,0 0-1 0,-1-1 6 0,1 2-6 16,-1 0 3-16,0 1-3 0,0 1 3 0,-1 1-2 0,0 1 2 0,0 0 2 15,-1 0-1-15,0 2-3 0,1 0 1 0,-1 0-1 0,-1 1-2 16,1 0 5-16,-1 2-2 0,0-1-2 0,-1 1-1 0,1 0 5 0,-1 1-4 16,0 0 0-16,-1 0 4 0,1 2-6 0,-1-1 2 0,0 1 2 15,-1 0-1-15,1 1-3 0,-1 0 6 0,1 0-3 0,-1 0-1 0,0 1 3 16,-1 1-2-16,0-1-5 0,0 0 1 0,-1 1 1 0,0 0-3 0,0-1 5 16,0 1 4-16,-1 0-4 0,-1 0-5 0,1-1 8 0,-2 1-8 15,0 0 4-15,0 0 3 0,-1 0-9 0,0 0 1 0,-1 0 0 0,0 0-3 16,-2 0 2-16,0 1 9 0,-1-2-5 0,0 2 2 0,1 0 3 0,-1 0-2 15,0 0-2-15,1 0 2 0,-2 0-3 0,1 0-5 0,-2 1 4 0,0 0-1 16,0 1-2-16,-2-1 5 0,-1 1 3 0,1 0-2 0,-2-1 4 16,2 1-3-16,0-1-3 0,0 0 5 0,-1 0 1 0,1 0 1 0,0 0-3 15,-1 0 1-15,1-1-2 0,1 1 6 0,-1-1 0 0,0 0 1 16,-1 0-3-16,1 0-5 0,-1 0 7 0,-1 0-6 0,1 0 4 0,1 0 4 16,0-1-6-16,0 2 3 0,0-2 2 0,0 0 0 0,0 1 2 15,-1 0-5-15,2 0 1 0,-1 0-6 0,1 0 1 0,2-1 6 0,0 0-6 16,0 1 3-16,1-2-2 0,-1 2-4 0,2-1-4 0,0-1-4 0,0 1-24 15,1 0-22-15,0 0-26 0,1-1-46 0,1 0-44 0,2 1-94 16,2-2-170-16,-1 0-11 0,1 1-83 0,1-2-492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9:29:43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5165 8373 1362 0,'0'-5'39'0,"1"0"-29"0,1-2-2 15,-2 1-2-15,1-1 3 0,0 1 3 0,0 0 9 0,0 0 14 16,1 1 6-16,-1-1 14 0,-1 1 10 0,2 0 4 0,-2-1 12 0,1 1 0 16,-1 0 1-16,0 2 5 0,1-1-1 0,0 0 0 0,0 0 3 0,-1 0-8 15,1 0-6-15,0 1-1 0,0 0-10 0,0-1-2 0,0 1 1 16,0 0-14-16,0 0-4 0,-1 1-17 0,0 1-10 0,-1-2-3 0,-1 2-10 15,0 0 1-15,0 1-1 0,-1 1-5 0,0 0-3 0,-1 2 2 0,-2 0-5 16,1 0-1-16,-2 0 4 0,0 3-7 0,0 0 5 0,-2 2-1 16,-1 0-4-16,-1 1 9 0,0 1-7 0,0 0 3 0,1 1 5 0,0 0-6 15,1 0 6-15,-1 0 0 0,1-1-1 0,1 0-1 0,0-1 4 16,0 1-7-16,2-2 3 0,-1 1 8 0,2-1-10 0,-1 0 7 0,1-1-6 16,0 1 0-16,0-2 6 0,1 1-3 0,-1 0 2 0,1-1-2 0,1 1-2 15,-2-2 1-15,2 1 2 0,0 0-3 0,0-2 2 0,1 1 0 16,0-1-5-16,1-1 4 0,0 0 4 0,1-1-7 0,0 0 5 0,0 0-8 15,0-1 1-15,1 1 3 0,1 0-3 0,-1 0 7 0,0-1-3 0,0 2 2 16,0-2-1-16,1 1 6 0,-1 0-4 0,2-1 8 0,-2 1 2 0,2-1-4 16,-1 2 3-16,1-2 2 0,-1 2-7 0,2 0 2 0,-1-1 0 15,1 1-6-15,0-1 10 0,1 1-6 0,0-1 3 0,1 0 1 16,-1 0-5-16,2 0 3 0,-1 0 0 0,2 0-1 0,-1 0-1 0,1 0 4 16,1-1-6-16,-1 1 3 0,1-1-4 0,0 1 4 0,0 0 1 0,0 0-6 15,1 1 4-15,-1-2-5 0,0 1-2 0,0 1 2 0,-2 0 3 0,1-1-4 16,-1 2 4-16,-1-1-3 0,0 1 0 0,0 0 2 0,-1-1-2 15,0 1 0-15,0-1 2 0,-1 0-6 0,1 0 0 0,-1 0 3 0,0-1-10 16,0 0 3-16,-1 1-1 0,0-2-9 0,1 0 2 0,-1 0-5 16,1 0-11-16,-1-1-1 0,0 0-10 0,0 0-14 0,-1-1-4 0,1 0-16 15,-1-1-5-15,0 1-7 0,0-1-12 0,-1 0-14 0,0 0-10 0,-1 0-9 16,0-2-1-16,0 1 11 0,-1 0 11 0,0 0 28 0,-1 0 27 16,0 0 22-16,0-1-1 0,0 1-734 0</inkml:trace>
  <inkml:trace contextRef="#ctx0" brushRef="#br0" timeOffset="950.18">5031 8517 1548 0,'-3'1'114'0,"1"0"5"0,0 1-21 16,0-1-23-16,2 0-16 0,0-1-12 0,1 1-9 0,-1-1-9 0,1 0-1 15,0 0-4-15,0-1 0 0,1 1 0 0,0 0 1 0,0-1 1 16,-1 1 1-16,1 0 7 0,0 0 4 0,-1-1 3 0,2 0 5 0,1 0 0 15,0 0-3-15,1-1 1 0,0 0-5 0,0 0-9 0,2-1 3 0,1 0-13 16,1 0 0-16,3-2 3 0,-1 1-7 0,2 0 1 0,-1-1 1 16,2 0-8-16,0 1 0 0,1-2 6 0,0 1-8 0,3 0 7 0,0-1 0 15,0 1-4-15,2 0 3 0,-1 0 5 0,2 1-8 0,-1-2 8 0,-1 2-3 16,1-2-2-16,0 1 8 0,0 0-4 0,1 1 5 0,-1 0 0 16,0 0-4-16,1-1-3 0,0 1 3 0,-1-1-6 0,2 1 3 0,1-2-1 15,0 0-6-15,1 1 3 0,0-1-6 0,-1-1 3 0,2 0 0 0,-1-1-4 16,2 1 1-16,1-1-1 0,1 0-3 0,-2 1 1 0,1 0 6 15,1-1-4-15,-1 1 6 0,2 0 0 0,-1 1-4 0,0-1 6 0,2 0-3 16,1 0-2-16,-1 0 8 0,0 1-10 0,0 0 5 0,-1-1 6 0,0 0-7 16,1 0 7-16,0-1 0 0,0 1-7 0,0-1 0 0,1 0 5 15,-1 0-6-15,-1 0 3 0,1 1-3 0,0-1-6 0,1 0 3 16,-1 1-2-16,2-1 3 0,0 0 0 0,1 0-5 0,-2 0 0 0,0 0-1 16,0 0-3-16,0 2 7 0,0-1-4 0,0-1 4 0,1 0-5 0,-1 1 3 15,0-1 1-15,1 1-1 0,-2 0 5 0,-1 0-11 0,3-2 8 16,-2 2-7-16,2-2 1 0,-2 0 6 0,-1 0-8 0,-1-1 5 0,1 0 0 15,1-1-3-15,0 1 7 0,-1-2 2 0,0 1-4 0,1-1 3 0,-1 0-2 16,0 0-6-16,1-1 6 0,1 1-1 0,-1-2-3 0,3 1 4 16,-1 0 0-16,0 0-7 0,0 0 6 0,-1 0-6 0,-1-1 0 0,2 1 3 15,-2-1-1-15,1 1-1 0,-1-1 3 0,-1 1 1 0,1-1-3 0,-1 1 5 16,0-1-7-16,0-1 3 0,-1 1 1 0,0-1-2 0,1 0 2 16,0 1 0-16,0 1-3 0,-2 0 5 0,1-1-5 0,-1 0 1 0,1-1 4 15,1 1-4-15,-2-1 5 0,1 0-4 0,0 0-2 0,-2 0 4 0,2 0-4 16,0 0 2-16,-1 1 6 0,0-1-9 0,0 0 6 0,1 0 0 15,-1 0-6-15,1 1 6 0,-1-1-5 0,-2 1-1 0,0-1 1 0,0 1 1 16,-1 1 2-16,0-1-1 0,-1 1-1 0,0-1 0 0,-2 1-1 16,1 0 4-16,0-1-1 0,0 0-1 0,0-2 2 0,-1 0-6 0,0 0 6 15,0 0-2-15,0 1 0 0,1 0 2 0,1 1-3 0,-2-1 2 0,1-1 0 16,0 0 2-16,-3 0 3 0,1 1 2 0,-2 0-3 0,0-1 0 16,0 1 0-16,-1 0 1 0,-1 0 3 0,0 1-3 0,-2-1 3 0,-1 1 0 15,-1 0-6-15,-2 0 5 0,-1 1-4 0,-1 0-5 0,-2 0 9 0,1 1-9 16,-1 0 5-16,-2-1 0 0,2 1-4 0,-2-1 5 0,2 1-6 15,0-1 4-15,-1 0-6 0,1-1 5 0,0-1-3 0,1 0 0 0,-1 0 5 16,0 0-6-16,1 2 4 0,-1-2-1 0,-1 1-2 0,0 1 4 16,-1-1 0-16,0-1 2 0,-1 1-1 0,-1 1 0 0,1 0 3 0,-3-1-2 15,1 1 2-15,-1 0-7 0,-1 0-2 0,0 1 5 0,-1-1-6 0,-1 1 7 16,0 0-6-16,-1 0-2 0,0 0 1 0,-1 0 2 0,1 1 1 16,-2-1 1-16,2 1-1 0,-1 1-2 0,1-1-2 0,-1 0 3 0,1 1-1 15,0 0 4-15,0 0-1 0,0 0-4 0,0 0 4 0,-1 0-5 0,2 1 5 16,-1-1-2-16,0 1-1 0,0 0 3 0,1 0-5 0,-1 0 4 15,0 0-3-15,-1 0 2 0,1 1 1 0,-2-1 0 0,2 2 0 0,-2 0-1 16,1 0 1-16,0 1 0 0,-2-1-1 0,1 2 0 0,0-2 3 0,0 1-4 16,0 1 5-16,-1 0-4 0,2-1 0 0,-1 0 2 0,-1 1-4 15,2-1 4-15,-1 0 1 0,1 0-5 0,0 1 5 0,-1-1-3 0,1 1-2 16,-1 0 4-16,2-1 1 0,-2 2-2 0,0 0 0 0,0 0 3 0,0 1-11 16,1 0 9-16,-2-1-2 0,1 1-1 0,0 0 6 0,0 0-9 15,-1 1 3-15,1-1 2 0,0 0 0 0,-1 1-1 0,1-1-1 0,0 1-9 16,0-1-1-16,0 1-6 0,1 0 0 0,0 0-4 0,1 0-11 15,0 0-4-15,0-1-16 0,0 2-11 0,1-2-12 0,1 1-24 0,0-2-30 16,1 1-52-16,-1 0-79 0,3 0-93 0,1-1-51 0,2 0 54 16,1-2 68-16,2-3-599 0</inkml:trace>
  <inkml:trace contextRef="#ctx0" brushRef="#br0" timeOffset="4982.22">22130 5408 1352 0,'-1'-2'69'0,"1"1"8"16,-1-1 4-16,0 1-6 0,2 1-5 0,0-1-2 0,-1 0-14 0,2 0-3 16,0 0-12-16,0 0-10 0,0 0 6 0,1 1-5 0,-1-1 5 15,1 0-3-15,0 0-6 0,0-1 2 0,1 1-7 0,-1 0-1 0,1 0-7 16,1-1-6-16,-1 2-2 0,2-1-5 0,-1 0 2 0,1 0-1 0,0 1-4 15,1-1 5-15,0 1-4 0,1 0 6 0,0 1 6 0,3-1 3 16,0 0 13-16,1 2 5 0,1-1 8 0,1 2 2 0,0 0-2 0,1 1-1 16,1-1-10-16,1 2-5 0,1 0-10 0,0 1-5 0,1 1 0 15,0-1-6-15,1 1 1 0,-1 1-2 0,1 0-1 0,-4 2 4 0,2 0 2 16,-2 2 5-16,1-1-5 0,0 2 1 0,-1 1-2 0,-1 0 0 0,0 0 6 16,-1 2-4-16,-1-1 4 0,-1 2-3 0,-1 1 1 0,0 0 2 15,-1 4 2-15,0-1 4 0,-1 1-2 0,1 1 0 0,-1 0 2 0,1 2-5 16,-1 0 0-16,0 1-5 0,-1 2-8 0,0 1 0 0,-2-1-15 15,-1 0 2-15,0 0-2 0,-1-1-5 0,0 1 12 0,-1-2-4 0,-1 0 6 16,0-2 2-16,-2 2 2 0,-2 0 6 0,0 0-4 0,-1 0 2 0,0 0-2 16,-1-2 1-16,0 1 10 0,1-1 1 0,-2 1 6 0,-1 1-1 15,0-1-10-15,-1-1 4 0,-1 2-4 0,0 0 5 0,-2 1 3 0,-1 1-5 16,0 1 0-16,-1-1-7 0,1 2 5 0,-2 0-3 0,0 1-3 0,-1 0 5 16,-2-1-4-16,-1 0 7 0,-1 1 1 0,-1-2-5 0,1 1 3 15,-1-1-11-15,1-2 3 0,-1 1 1 0,-1-2-1 0,0 2 10 0,-3-1-8 16,1-2 6-16,0 1-1 0,0-1 2 0,-1 3 6 0,-1 0-5 0,0 0 4 15,-1 1-4-15,-2-3-3 0,2-1 5 0,0-1-4 0,1-1 3 16,1 0 1-16,-1 0-5 0,-1 1-3 0,1-1-4 0,-1 0 6 0,0-1-1 16,0 0 4-16,0 0 1 0,-1-1 0 0,-1-1 6 0,0 0-2 0,-1-1 7 15,0 0-5-15,-1 1-2 0,-1 1 3 0,1-2-7 0,0 2 5 16,0-2-1-16,2 0-3 0,-1-2 4 0,1-1-4 0,-1 0-1 0,2 0 0 16,0 0-6-16,0 0 5 0,0-1-3 0,-1 1 2 0,-1 0 0 15,1-1-2-15,0 0 9 0,1 0-2 0,-1-2 1 0,-1 0-1 0,-1 1-4 16,0 0 2-16,1 0 0 0,0-1 0 0,0 0-1 0,-1 1-5 0,-1-1 3 15,1 1-3-15,0-1 5 0,-1 0 0 0,2 0-4 0,-1-2 6 16,0 1-8-16,1-1 5 0,0-1-2 0,-1 2-5 0,0-2 4 0,0 1-3 16,0-1-2-16,1-1 2 0,1 1 1 0,-1-1-3 0,0 0 5 0,-1 1-4 15,2-1 3-15,0 0-4 0,-1 1 6 0,0-1-2 0,-2 0-1 16,1 1-2-16,0 0-5 0,0 0 4 0,-1-1-2 0,0 0 6 0,-1 0-3 16,0 0-1-16,1 0-1 0,1 1-2 0,0 0 5 0,1-1-2 0,-2 2-1 15,2-2 0-15,0 1-3 0,0-1 0 0,2-1 1 0,-2 1 1 16,1 0 1-16,1 0-5 0,0-1 13 0,0 2-11 0,-2-1 5 0,1 0 0 15,-2 1-6-15,2-2 11 0,1 2-9 0,0 0 7 0,-1-1-3 16,-1 2-1-16,1-2 6 0,0 1 0 0,0 0 1 0,-1 0-2 0,0 1-2 16,-2-1 5-16,0 1-4 0,0 1 6 0,0-1-3 0,0 1-3 0,-2 1 8 15,1-1-8-15,0-1 8 0,2 1-6 0,-1-1 1 0,1 0 0 16,0-1-1-16,0 0 3 0,2-1-4 0,-1 0 0 0,1 0-3 0,-1 0 0 16,1 0 2-16,0-1-2 0,1 1 0 0,1-2 1 0,-1 0-8 15,0 0 8-15,-1 0-3 0,1 0-2 0,0-1 6 0,1-1-6 0,0 2 4 16,1-2-5-16,-1 0 6 0,0 1-3 0,0-2 0 0,0 0-4 0,1 1-1 15,-1-1-1-15,0 0 1 0,0 0 7 0,0 0-3 0,-1 0 4 16,2 0-5-16,-1 1 2 0,-1-1-3 0,0 1 5 0,-1-1-1 0,1 1-1 16,1-1 3-16,0 0-6 0,1 0 3 0,0 0-1 0,0 1 0 15,1-1 5-15,0 1-1 0,1-1-4 0,1 1 3 0,0 0-6 0,0-1 2 16,1 0 4-16,-1 1-2 0,0-1 4 0,2 1-5 0,-1-1 2 0,1 1-1 16,0-1 0-16,0 0 1 0,-1 0 0 0,0 1-1 0,0-2 0 15,0 1 5-15,1 0-5 0,1-1 3 0,0 0-4 0,-1 0-1 0,0 0 4 16,0-1-3-16,1 1 0 0,-2 0 4 0,1 0-10 0,0 0 10 0,1 0-2 15,0 0 0-15,-2 0 4 0,2 0-9 0,-1 0 7 0,1 0-5 16,-1 0 7-16,1 0-2 0,0-1-4 0,1 1 2 0,-1-1-3 0,1 0 4 16,-2 0-2-16,-1 0 1 0,1 0-1 0,-1 1-2 0,2-1 0 0,0 1 1 15,-1-1-1-15,0 1 9 0,2 0-6 0,-2 0 1 0,1 0-5 16,0-1-1-16,1 1 5 0,-1-1-1 0,2 1 8 0,-1 0-11 0,1 1 3 16,0-1-4-16,-1 1 1 0,0-1 6 0,1-1-3 0,0 1 2 15,1-1-3-15,0 0 2 0,0 1-2 0,1-2 1 0,-1 2 1 0,1-2-1 16,1 1 0-16,-1-2 0 0,-1 2 4 0,1-1-1 0,1 0-1 0,-1 0 0 15,1-1-4-15,1 1 0 0,-1-1 2 0,1 0-1 0,1 1 2 16,-1-1-1-16,1 0 1 0,-1-1-5 0,1 1 5 0,0 0 1 16,1 0-1-16,0 0 0 0,0 0-5 0,1 0 5 0,-1 0-3 0,2 0 7 15,-1 1-3-15,1-1-3 0,0 0-2 0,2 0-2 0,0 0 3 0,0 0 1 16,0 0 1-16,0 0-1 0,0 0-3 0,2 0-3 0,-1 0 5 0,1 1-3 16,0-1 6-16,1 2-8 0,-1-2 5 0,1 0-5 0,-1 1 2 15,1-1 6-15,0 1-6 0,1 0 6 0,-2-1-7 0,2 0 3 0,0 2-4 16,0-2 3-16,-1 1 1 0,2-1-2 0,-2 1 2 0,2 0-2 0,-1 0-3 15,2 0 7-15,-2-1-7 0,1 1-1 0,1 0 2 0,-1 0-17 16,1-1 8-16,-1 0-7 0,1 1-4 0,-1-1-7 0,2 1-13 0,-1-1-4 16,0-1-16-16,1 1 2 0,-1-1-14 0,1 1-17 0,0-1-17 0,1-1-35 15,0-1-37-15,0 0-56 0,1 0-63 0,0 0-40 0,0-2 31 16,1 1 80-16,0-1-527 0</inkml:trace>
  <inkml:trace contextRef="#ctx0" brushRef="#br0" timeOffset="5682.21">16643 8945 1681 0,'-3'4'333'0,"-1"1"-36"0,0-1-86 0,1 0-80 16,1-2-41-16,-1-1-39 0,2 0-25 0,-1-1-14 0,1 0-5 0,0 0-5 15,0-1-3-15,0 1 2 0,-2-1-4 0,1 0-3 0,0 0 6 16,-1 1-4-16,0-1 3 0,0 0-1 0,-1 0-3 0,1 0 5 0,-1 1-2 16,0-1 6-16,0 1-2 0,0-1 3 0,0 1-2 0,-1 0 4 0,1 1 9 15,-1 0-4-15,0 1 9 0,1 0 1 0,-1 0 1 0,-1 0 5 16,2 1 3-16,-3 2 0 0,2-1 0 0,0 1 0 0,-1 0 0 0,0 1-9 16,1-1-3-16,-1 1 0 0,0 0-9 0,1 0 5 0,0 0-6 15,-1 0-5-15,2-1 4 0,-1 0-3 0,1 0-2 0,0-1 4 0,1 0-9 16,-1 0 4-16,0-1-1 0,1 0-4 0,0 0 3 0,0 0-5 0,1 0 3 15,-1-1-3-15,0 0 7 0,1 1-3 0,0-1 2 0,0 0 1 16,0 1-6-16,0 0 4 0,1-1 0 0,-1 0-1 0,1 0 3 0,0 0-3 16,-1 0-2-16,2 2 1 0,-1-3 0 0,0 1 6 0,1 1-4 0,0-2 8 15,1 1-6-15,0 1 0 0,-1-1 7 0,1 1-7 0,1-1 10 16,-1 1-9-16,1 0-1 0,-1-1-2 0,2 0-4 0,-2 1 8 0,2-1-3 16,0 0 2-16,0 1-4 0,0-1-1 0,1-1 1 0,0 1 1 0,0-1 2 15,0 0 2-15,1 1-3 0,0-2 1 0,0 0-2 0,0 1 6 16,1 0-3-16,0-1 4 0,1 0 0 0,0 0-7 0,1 0 8 0,0 1-3 15,1 0 1-15,-1-1 0 0,1 2-1 0,1 0 0 0,0 0-1 16,1-1 1-16,0 1 0 0,1 0-4 0,-1 0 3 0,-1 1-2 0,1-2-3 16,0 1 8-16,0 0-6 0,1-1 4 0,0 2-7 0,-1-2-2 0,2 1 8 15,-2-1-4-15,1 0 4 0,-1 0-3 0,1 0-2 0,-1 1-1 16,0-1 5-16,-1 1 1 0,1-1 0 0,0 0-3 0,-1 0 2 0,-1 1-6 16,0-2 3-16,0 1 3 0,0 0-4 0,-2 0 6 0,2 1-9 0,-2-1 1 15,1 0-3-15,-1 0-4 0,-1 1-2 0,-1-2-9 0,0 0-9 16,-1 1-15-16,-1-2-14 0,0 1-11 0,-1-1-27 0,-1-1-40 0,-1 1-65 15,-1-2-102-15,-2 0-93 0,-2-1 31 0,-3 0-129 0,-1-1-400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9:29:43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5165 8373 1362 0,'0'-5'39'0,"1"0"-29"0,1-2-2 15,-2 1-2-15,1-1 3 0,0 1 3 0,0 0 9 0,0 0 14 16,1 1 6-16,-1-1 14 0,-1 1 10 0,2 0 4 0,-2-1 12 0,1 1 0 16,-1 0 1-16,0 2 5 0,1-1-1 0,0 0 0 0,0 0 3 0,-1 0-8 15,1 0-6-15,0 1-1 0,0 0-10 0,0-1-2 0,0 1 1 16,0 0-14-16,0 0-4 0,-1 1-17 0,0 1-10 0,-1-2-3 0,-1 2-10 15,0 0 1-15,0 1-1 0,-1 1-5 0,0 0-3 0,-1 2 2 0,-2 0-5 16,1 0-1-16,-2 0 4 0,0 3-7 0,0 0 5 0,-2 2-1 16,-1 0-4-16,-1 1 9 0,0 1-7 0,0 0 3 0,1 1 5 0,0 0-6 15,1 0 6-15,-1 0 0 0,1-1-1 0,1 0-1 0,0-1 4 16,0 1-7-16,2-2 3 0,-1 1 8 0,2-1-10 0,-1 0 7 0,1-1-6 16,0 1 0-16,0-2 6 0,1 1-3 0,-1 0 2 0,1-1-2 0,1 1-2 15,-2-2 1-15,2 1 2 0,0 0-3 0,0-2 2 0,1 1 0 16,0-1-5-16,1-1 4 0,0 0 4 0,1-1-7 0,0 0 5 0,0 0-8 15,0-1 1-15,1 1 3 0,1 0-3 0,-1 0 7 0,0-1-3 0,0 2 2 16,0-2-1-16,1 1 6 0,-1 0-4 0,2-1 8 0,-2 1 2 0,2-1-4 16,-1 2 3-16,1-2 2 0,-1 2-7 0,2 0 2 0,-1-1 0 15,1 1-6-15,0-1 10 0,1 1-6 0,0-1 3 0,1 0 1 16,-1 0-5-16,2 0 3 0,-1 0 0 0,2 0-1 0,-1 0-1 0,1 0 4 16,1-1-6-16,-1 1 3 0,1-1-4 0,0 1 4 0,0 0 1 0,0 0-6 15,1 1 4-15,-1-2-5 0,0 1-2 0,0 1 2 0,-2 0 3 0,1-1-4 16,-1 2 4-16,-1-1-3 0,0 1 0 0,0 0 2 0,-1-1-2 15,0 1 0-15,0-1 2 0,-1 0-6 0,1 0 0 0,-1 0 3 0,0-1-10 16,0 0 3-16,-1 1-1 0,0-2-9 0,1 0 2 0,-1 0-5 16,1 0-11-16,-1-1-1 0,0 0-10 0,0 0-14 0,-1-1-4 0,1 0-16 15,-1-1-5-15,0 1-7 0,0-1-12 0,-1 0-14 0,0 0-10 0,-1 0-9 16,0-2-1-16,0 1 11 0,-1 0 11 0,0 0 28 0,-1 0 27 16,0 0 22-16,0-1-1 0,0 1-734 0</inkml:trace>
  <inkml:trace contextRef="#ctx0" brushRef="#br0" timeOffset="950.18">5031 8517 1548 0,'-3'1'114'0,"1"0"5"0,0 1-21 16,0-1-23-16,2 0-16 0,0-1-12 0,1 1-9 0,-1-1-9 0,1 0-1 15,0 0-4-15,0-1 0 0,1 1 0 0,0 0 1 0,0-1 1 16,-1 1 1-16,1 0 7 0,0 0 4 0,-1-1 3 0,2 0 5 0,1 0 0 15,0 0-3-15,1-1 1 0,0 0-5 0,0 0-9 0,2-1 3 0,1 0-13 16,1 0 0-16,3-2 3 0,-1 1-7 0,2 0 1 0,-1-1 1 16,2 0-8-16,0 1 0 0,1-2 6 0,0 1-8 0,3 0 7 0,0-1 0 15,0 1-4-15,2 0 3 0,-1 0 5 0,2 1-8 0,-1-2 8 0,-1 2-3 16,1-2-2-16,0 1 8 0,0 0-4 0,1 1 5 0,-1 0 0 16,0 0-4-16,1-1-3 0,0 1 3 0,-1-1-6 0,2 1 3 0,1-2-1 15,0 0-6-15,1 1 3 0,0-1-6 0,-1-1 3 0,2 0 0 0,-1-1-4 16,2 1 1-16,1-1-1 0,1 0-3 0,-2 1 1 0,1 0 6 15,1-1-4-15,-1 1 6 0,2 0 0 0,-1 1-4 0,0-1 6 0,2 0-3 16,1 0-2-16,-1 0 8 0,0 1-10 0,0 0 5 0,-1-1 6 0,0 0-7 16,1 0 7-16,0-1 0 0,0 1-7 0,0-1 0 0,1 0 5 15,-1 0-6-15,-1 0 3 0,1 1-3 0,0-1-6 0,1 0 3 16,-1 1-2-16,2-1 3 0,0 0 0 0,1 0-5 0,-2 0 0 0,0 0-1 16,0 0-3-16,0 2 7 0,0-1-4 0,0-1 4 0,1 0-5 0,-1 1 3 15,0-1 1-15,1 1-1 0,-2 0 5 0,-1 0-11 0,3-2 8 16,-2 2-7-16,2-2 1 0,-2 0 6 0,-1 0-8 0,-1-1 5 0,1 0 0 15,1-1-3-15,0 1 7 0,-1-2 2 0,0 1-4 0,1-1 3 0,-1 0-2 16,0 0-6-16,1-1 6 0,1 1-1 0,-1-2-3 0,3 1 4 16,-1 0 0-16,0 0-7 0,0 0 6 0,-1 0-6 0,-1-1 0 0,2 1 3 15,-2-1-1-15,1 1-1 0,-1-1 3 0,-1 1 1 0,1-1-3 0,-1 1 5 16,0-1-7-16,0-1 3 0,-1 1 1 0,0-1-2 0,1 0 2 16,0 1 0-16,0 1-3 0,-2 0 5 0,1-1-5 0,-1 0 1 0,1-1 4 15,1 1-4-15,-2-1 5 0,1 0-4 0,0 0-2 0,-2 0 4 0,2 0-4 16,0 0 2-16,-1 1 6 0,0-1-9 0,0 0 6 0,1 0 0 15,-1 0-6-15,1 1 6 0,-1-1-5 0,-2 1-1 0,0-1 1 0,0 1 1 16,-1 1 2-16,0-1-1 0,-1 1-1 0,0-1 0 0,-2 1-1 16,1 0 4-16,0-1-1 0,0 0-1 0,0-2 2 0,-1 0-6 0,0 0 6 15,0 0-2-15,0 1 0 0,1 0 2 0,1 1-3 0,-2-1 2 0,1-1 0 16,0 0 2-16,-3 0 3 0,1 1 2 0,-2 0-3 0,0-1 0 16,0 1 0-16,-1 0 1 0,-1 0 3 0,0 1-3 0,-2-1 3 0,-1 1 0 15,-1 0-6-15,-2 0 5 0,-1 1-4 0,-1 0-5 0,-2 0 9 0,1 1-9 16,-1 0 5-16,-2-1 0 0,2 1-4 0,-2-1 5 0,2 1-6 15,0-1 4-15,-1 0-6 0,1-1 5 0,0-1-3 0,1 0 0 0,-1 0 5 16,0 0-6-16,1 2 4 0,-1-2-1 0,-1 1-2 0,0 1 4 16,-1-1 0-16,0-1 2 0,-1 1-1 0,-1 1 0 0,1 0 3 0,-3-1-2 15,1 1 2-15,-1 0-7 0,-1 0-2 0,0 1 5 0,-1-1-6 0,-1 1 7 16,0 0-6-16,-1 0-2 0,0 0 1 0,-1 0 2 0,1 1 1 16,-2-1 1-16,2 1-1 0,-1 1-2 0,1-1-2 0,-1 0 3 0,1 1-1 15,0 0 4-15,0 0-1 0,0 0-4 0,0 0 4 0,-1 0-5 0,2 1 5 16,-1-1-2-16,0 1-1 0,0 0 3 0,1 0-5 0,-1 0 4 15,0 0-3-15,-1 0 2 0,1 1 1 0,-2-1 0 0,2 2 0 0,-2 0-1 16,1 0 1-16,0 1 0 0,-2-1-1 0,1 2 0 0,0-2 3 0,0 1-4 16,0 1 5-16,-1 0-4 0,2-1 0 0,-1 0 2 0,-1 1-4 15,2-1 4-15,-1 0 1 0,1 0-5 0,0 1 5 0,-1-1-3 0,1 1-2 16,-1 0 4-16,2-1 1 0,-2 2-2 0,0 0 0 0,0 0 3 0,0 1-11 16,1 0 9-16,-2-1-2 0,1 1-1 0,0 0 6 0,0 0-9 15,-1 1 3-15,1-1 2 0,0 0 0 0,-1 1-1 0,1-1-1 0,0 1-9 16,0-1-1-16,0 1-6 0,1 0 0 0,0 0-4 0,1 0-11 15,0 0-4-15,0-1-16 0,0 2-11 0,1-2-12 0,1 1-24 0,0-2-30 16,1 1-52-16,-1 0-79 0,3 0-93 0,1-1-51 0,2 0 54 16,1-2 68-16,2-3-599 0</inkml:trace>
  <inkml:trace contextRef="#ctx0" brushRef="#br0" timeOffset="4982.22">22130 5408 1352 0,'-1'-2'69'0,"1"1"8"16,-1-1 4-16,0 1-6 0,2 1-5 0,0-1-2 0,-1 0-14 0,2 0-3 16,0 0-12-16,0 0-10 0,0 0 6 0,1 1-5 0,-1-1 5 15,1 0-3-15,0 0-6 0,0-1 2 0,1 1-7 0,-1 0-1 0,1 0-7 16,1-1-6-16,-1 2-2 0,2-1-5 0,-1 0 2 0,1 0-1 0,0 1-4 15,1-1 5-15,0 1-4 0,1 0 6 0,0 1 6 0,3-1 3 16,0 0 13-16,1 2 5 0,1-1 8 0,1 2 2 0,0 0-2 0,1 1-1 16,1-1-10-16,1 2-5 0,1 0-10 0,0 1-5 0,1 1 0 15,0-1-6-15,1 1 1 0,-1 1-2 0,1 0-1 0,-4 2 4 0,2 0 2 16,-2 2 5-16,1-1-5 0,0 2 1 0,-1 1-2 0,-1 0 0 0,0 0 6 16,-1 2-4-16,-1-1 4 0,-1 2-3 0,-1 1 1 0,0 0 2 15,-1 4 2-15,0-1 4 0,-1 1-2 0,1 1 0 0,-1 0 2 0,1 2-5 16,-1 0 0-16,0 1-5 0,-1 2-8 0,0 1 0 0,-2-1-15 15,-1 0 2-15,0 0-2 0,-1-1-5 0,0 1 12 0,-1-2-4 0,-1 0 6 16,0-2 2-16,-2 2 2 0,-2 0 6 0,0 0-4 0,-1 0 2 0,0 0-2 16,-1-2 1-16,0 1 10 0,1-1 1 0,-2 1 6 0,-1 1-1 15,0-1-10-15,-1-1 4 0,-1 2-4 0,0 0 5 0,-2 1 3 0,-1 1-5 16,0 1 0-16,-1-1-7 0,1 2 5 0,-2 0-3 0,0 1-3 0,-1 0 5 16,-2-1-4-16,-1 0 7 0,-1 1 1 0,-1-2-5 0,1 1 3 15,-1-1-11-15,1-2 3 0,-1 1 1 0,-1-2-1 0,0 2 10 0,-3-1-8 16,1-2 6-16,0 1-1 0,0-1 2 0,-1 3 6 0,-1 0-5 0,0 0 4 15,-1 1-4-15,-2-3-3 0,2-1 5 0,0-1-4 0,1-1 3 16,1 0 1-16,-1 0-5 0,-1 1-3 0,1-1-4 0,-1 0 6 0,0-1-1 16,0 0 4-16,0 0 1 0,-1-1 0 0,-1-1 6 0,0 0-2 0,-1-1 7 15,0 0-5-15,-1 1-2 0,-1 1 3 0,1-2-7 0,0 2 5 16,0-2-1-16,2 0-3 0,-1-2 4 0,1-1-4 0,-1 0-1 0,2 0 0 16,0 0-6-16,0 0 5 0,0-1-3 0,-1 1 2 0,-1 0 0 15,1-1-2-15,0 0 9 0,1 0-2 0,-1-2 1 0,-1 0-1 0,-1 1-4 16,0 0 2-16,1 0 0 0,0-1 0 0,0 0-1 0,-1 1-5 0,-1-1 3 15,1 1-3-15,0-1 5 0,-1 0 0 0,2 0-4 0,-1-2 6 16,0 1-8-16,1-1 5 0,0-1-2 0,-1 2-5 0,0-2 4 0,0 1-3 16,0-1-2-16,1-1 2 0,1 1 1 0,-1-1-3 0,0 0 5 0,-1 1-4 15,2-1 3-15,0 0-4 0,-1 1 6 0,0-1-2 0,-2 0-1 16,1 1-2-16,0 0-5 0,0 0 4 0,-1-1-2 0,0 0 6 0,-1 0-3 16,0 0-1-16,1 0-1 0,1 1-2 0,0 0 5 0,1-1-2 0,-2 2-1 15,2-2 0-15,0 1-3 0,0-1 0 0,2-1 1 0,-2 1 1 16,1 0 1-16,1 0-5 0,0-1 13 0,0 2-11 0,-2-1 5 0,1 0 0 15,-2 1-6-15,2-2 11 0,1 2-9 0,0 0 7 0,-1-1-3 16,-1 2-1-16,1-2 6 0,0 1 0 0,0 0 1 0,-1 0-2 0,0 1-2 16,-2-1 5-16,0 1-4 0,0 1 6 0,0-1-3 0,0 1-3 0,-2 1 8 15,1-1-8-15,0-1 8 0,2 1-6 0,-1-1 1 0,1 0 0 16,0-1-1-16,0 0 3 0,2-1-4 0,-1 0 0 0,1 0-3 0,-1 0 0 16,1 0 2-16,0-1-2 0,1 1 0 0,1-2 1 0,-1 0-8 15,0 0 8-15,-1 0-3 0,1 0-2 0,0-1 6 0,1-1-6 0,0 2 4 16,1-2-5-16,-1 0 6 0,0 1-3 0,0-2 0 0,0 0-4 0,1 1-1 15,-1-1-1-15,0 0 1 0,0 0 7 0,0 0-3 0,-1 0 4 16,2 0-5-16,-1 1 2 0,-1-1-3 0,0 1 5 0,-1-1-1 0,1 1-1 16,1-1 3-16,0 0-6 0,1 0 3 0,0 0-1 0,0 1 0 15,1-1 5-15,0 1-1 0,1-1-4 0,1 1 3 0,0 0-6 0,0-1 2 16,1 0 4-16,-1 1-2 0,0-1 4 0,2 1-5 0,-1-1 2 0,1 1-1 16,0-1 0-16,0 0 1 0,-1 0 0 0,0 1-1 0,0-2 0 15,0 1 5-15,1 0-5 0,1-1 3 0,0 0-4 0,-1 0-1 0,0 0 4 16,0-1-3-16,1 1 0 0,-2 0 4 0,1 0-10 0,0 0 10 0,1 0-2 15,0 0 0-15,-2 0 4 0,2 0-9 0,-1 0 7 0,1 0-5 16,-1 0 7-16,1 0-2 0,0-1-4 0,1 1 2 0,-1-1-3 0,1 0 4 16,-2 0-2-16,-1 0 1 0,1 0-1 0,-1 1-2 0,2-1 0 0,0 1 1 15,-1-1-1-15,0 1 9 0,2 0-6 0,-2 0 1 0,1 0-5 16,0-1-1-16,1 1 5 0,-1-1-1 0,2 1 8 0,-1 0-11 0,1 1 3 16,0-1-4-16,-1 1 1 0,0-1 6 0,1-1-3 0,0 1 2 15,1-1-3-15,0 0 2 0,0 1-2 0,1-2 1 0,-1 2 1 0,1-2-1 16,1 1 0-16,-1-2 0 0,-1 2 4 0,1-1-1 0,1 0-1 0,-1 0 0 15,1-1-4-15,1 1 0 0,-1-1 2 0,1 0-1 0,1 1 2 16,-1-1-1-16,1 0 1 0,-1-1-5 0,1 1 5 0,0 0 1 16,1 0-1-16,0 0 0 0,0 0-5 0,1 0 5 0,-1 0-3 0,2 0 7 15,-1 1-3-15,1-1-3 0,0 0-2 0,2 0-2 0,0 0 3 0,0 0 1 16,0 0 1-16,0 0-1 0,0 0-3 0,2 0-3 0,-1 0 5 0,1 1-3 16,0-1 6-16,1 2-8 0,-1-2 5 0,1 0-5 0,-1 1 2 15,1-1 6-15,0 1-6 0,1 0 6 0,-2-1-7 0,2 0 3 0,0 2-4 16,0-2 3-16,-1 1 1 0,2-1-2 0,-2 1 2 0,2 0-2 0,-1 0-3 15,2 0 7-15,-2-1-7 0,1 1-1 0,1 0 2 0,-1 0-17 16,1-1 8-16,-1 0-7 0,1 1-4 0,-1-1-7 0,2 1-13 0,-1-1-4 16,0-1-16-16,1 1 2 0,-1-1-14 0,1 1-17 0,0-1-17 0,1-1-35 15,0-1-37-15,0 0-56 0,1 0-63 0,0 0-40 0,0-2 31 16,1 1 80-16,0-1-527 0</inkml:trace>
  <inkml:trace contextRef="#ctx0" brushRef="#br0" timeOffset="5682.21">16643 8945 1681 0,'-3'4'333'0,"-1"1"-36"0,0-1-86 0,1 0-80 16,1-2-41-16,-1-1-39 0,2 0-25 0,-1-1-14 0,1 0-5 0,0 0-5 15,0-1-3-15,0 1 2 0,-2-1-4 0,1 0-3 0,0 0 6 16,-1 1-4-16,0-1 3 0,0 0-1 0,-1 0-3 0,1 0 5 0,-1 1-2 16,0-1 6-16,0 1-2 0,0-1 3 0,0 1-2 0,-1 0 4 0,1 1 9 15,-1 0-4-15,0 1 9 0,1 0 1 0,-1 0 1 0,-1 0 5 16,2 1 3-16,-3 2 0 0,2-1 0 0,0 1 0 0,-1 0 0 0,0 1-9 16,1-1-3-16,-1 1 0 0,0 0-9 0,1 0 5 0,0 0-6 15,-1 0-5-15,2-1 4 0,-1 0-3 0,1 0-2 0,0-1 4 0,1 0-9 16,-1 0 4-16,0-1-1 0,1 0-4 0,0 0 3 0,0 0-5 0,1 0 3 15,-1-1-3-15,0 0 7 0,1 1-3 0,0-1 2 0,0 0 1 16,0 1-6-16,0 0 4 0,1-1 0 0,-1 0-1 0,1 0 3 0,0 0-3 16,-1 0-2-16,2 2 1 0,-1-3 0 0,0 1 6 0,1 1-4 0,0-2 8 15,1 1-6-15,0 1 0 0,-1-1 7 0,1 1-7 0,1-1 10 16,-1 1-9-16,1 0-1 0,-1-1-2 0,2 0-4 0,-2 1 8 0,2-1-3 16,0 0 2-16,0 1-4 0,0-1-1 0,1-1 1 0,0 1 1 0,0-1 2 15,0 0 2-15,1 1-3 0,0-2 1 0,0 0-2 0,0 1 6 16,1 0-3-16,0-1 4 0,1 0 0 0,0 0-7 0,1 0 8 0,0 1-3 15,1 0 1-15,-1-1 0 0,1 2-1 0,1 0 0 0,0 0-1 16,1-1 1-16,0 1 0 0,1 0-4 0,-1 0 3 0,-1 1-2 0,1-2-3 16,0 1 8-16,0 0-6 0,1-1 4 0,0 2-7 0,-1-2-2 0,2 1 8 15,-2-1-4-15,1 0 4 0,-1 0-3 0,1 0-2 0,-1 1-1 16,0-1 5-16,-1 1 1 0,1-1 0 0,0 0-3 0,-1 0 2 0,-1 1-6 16,0-2 3-16,0 1 3 0,0 0-4 0,-2 0 6 0,2 1-9 0,-2-1 1 15,1 0-3-15,-1 0-4 0,-1 1-2 0,-1-2-9 0,0 0-9 16,-1 1-15-16,-1-2-14 0,0 1-11 0,-1-1-27 0,-1-1-40 0,-1 1-65 15,-1-2-102-15,-2 0-93 0,-2-1 31 0,-3 0-129 0,-1-1-400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9:51:50.95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10109 9281 1721 0,'-2'0'239'0,"-1"1"-66"0,1-1-63 0,0 2-39 0,0-2-28 0,1 2-18 15,1-1-10-15,0 2-8 0,-1 0-2 0,0 0-3 0,0 1-8 16,-2-1-5-16,-1 3-12 0,1-1-5 0,-3 1-3 0,0 1 0 15,0-1 0-15,-1 1 2 0,-1 1 5 0,0-1 3 0,0 0 11 0,-1 1 7 16,-1-1 3-16,0 1-1 0,-1-2 3 0,-1 2-6 0,1-1 6 0,0 1 2 16,-1-2-1-16,0 3 3 0,0-1-3 0,1 1 4 0,-1-1 1 0,-1 1 4 15,2 0 3-15,-1-2-5 0,2 1-2 0,0 0-2 0,1-1-2 16,0 0 0-16,2 1-3 0,-1-1-1 0,0 0 1 0,1 0-7 0,1 1 1 16,0 0 2-16,-1 1-2 0,2 0 0 0,0 1 6 0,-1-1-5 15,2-1 1-15,-1 0 8 0,0 0-4 0,0-2 2 0,0 0-1 0,2 0 0 16,0-1-1-16,0 0 4 0,0 0 0 0,1-2-3 0,0 1 3 0,0-1 0 15,1 0 1-15,-1 0 7 0,1 0 4 0,0 0 3 0,1-1 6 0,-1 1-1 16,1-1 3-16,0 2 0 0,1-1 2 0,0 0-7 0,0 0 1 16,1 0-4-16,1 1 0 0,1-1 5 0,0 0-5 0,1 1 2 0,2 0-7 15,-1 0-3-15,1 0-5 0,-1-1 2 0,2 1 0 0,0-1-7 16,0 1 2-16,1-1-1 0,1 0-3 0,-1 0 6 0,1-1-1 0,0 1-5 16,-1 0 5-16,1 0-6 0,0 0 2 0,0 0 3 0,0 1-1 15,0 1-4-15,0-1 3 0,-1 2-3 0,1-2-4 0,-2 2 7 0,0 0-3 16,0-1 0-16,0 0 0 0,-1 1-1 0,-1-1-1 0,1 1 3 0,-2-1 1 15,0-1-6-15,0 0-1 0,-1 1-3 0,-1-1-3 0,0 0 2 0,0-1 3 16,-2 0-6-16,1 0 0 0,-1 1-6 0,-1-3-4 0,0 1-3 16,-1 1 0-16,0-2-4 0,0 1-10 0,-2-2 5 0,1 1-8 0,0 0 5 15,-1-1 1-15,0 1-9 0,0-2-5 0,0 1-11 0,0-1-11 0,0 0-7 16,0-1-6-16,0 1-13 0,1-2 0 0,-1 0-4 0,0 0 1 16,1-1 9-16,0 1 11 0,-1-2 10 0,1 0 22 0,0 1 11 15,-1-1-715-15</inkml:trace>
  <inkml:trace contextRef="#ctx0" brushRef="#br0" timeOffset="416.47">9735 9631 1479 0,'1'0'202'0,"-1"-2"-25"15,3 2-48-15,0-2-39 0,1 0-25 0,2 2-17 0,1-2-9 16,0 1-2-16,2 0-13 0,0-1-10 0,2 1-6 0,-1 0-9 0,1 0 4 16,-1 1 2-16,1 0-3 0,-1 0-1 0,-1-1 2 0,1 1-5 0,0 0 6 15,0-1 5-15,1 1 1 0,-1-1 1 0,1 0 10 0,-1 1-2 0,2 0 6 16,0-1 12-16,1-1-5 0,2 1 6 0,1-1-5 0,1-1-3 16,2 0 0-16,-1 1 0 0,1-1-1 0,1 1-5 0,1-1-3 15,1 0-4-15,1-1-2 0,1 1 2 0,1 0-4 0,-2-1-6 0,1 1 1 16,0 0-8-16,-1 0 4 0,0 1 1 0,-1 0-1 0,-1-1-1 0,1 1 0 15,-2 0-2-15,-1-1 0 0,0 2 7 0,-1-1-5 0,1 0 1 0,0 1 0 16,-2-1-2-16,0 1 2 0,-1-1 4 0,0 0-2 0,-2 1 0 16,0 0-4-16,-1 0-3 0,0 1 2 0,0-1 0 0,-2 0 1 0,2 0-2 15,-3 1 1-15,2 0-4 0,-2 0 1 0,-1 0 1 0,-1 0-4 16,0 0-4-16,-1 0-11 0,0 0-4 0,-3 1-9 0,1 0 2 0,-2-1-4 16,-1 1-4-16,-1-1-1 0,0 0-4 0,0 1 2 0,-1-1-1 0,-1 0 1 15,-1 1-4-15,1-1-2 0,-1 0-8 0,0-1-6 0,0 1-6 16,-1-1-11-16,-1 1-15 0,1-1-15 0,0 0-26 0,-1 0-17 0,0 1-3 15,0-1 7-15,0-1 38 0,0 2-691 0</inkml:trace>
  <inkml:trace contextRef="#ctx0" brushRef="#br0" timeOffset="7833.53">11027 9368 1480 0,'0'-3'176'0,"0"-1"34"0,0 0-3 0,0-1-12 0,0 2-18 0,0 0-21 16,1-1-16-16,-1 2-17 0,0 0-18 0,0 0-20 0,0-1-12 0,0 1-12 15,0 1-9-15,0 0-5 0,0 1-10 0,0 0-7 0,-1 0 0 16,1 1-9-16,-1 1 3 0,1 1-5 0,-1 0-4 0,0 1 3 0,1 1-8 16,-1 1 5-16,0 1-11 0,0 1 8 0,1 1-2 0,0 1-7 15,-1 1 8-15,1-2-10 0,0 3 4 0,-1-1 4 0,1 0-3 0,0 1 2 16,0 0-7-16,0 0 1 0,0-1 1 0,0-1 0 0,0 1 6 0,0 0-9 15,0 0 5-15,-1-1-3 0,1 1-4 0,0-1 8 0,0 1-8 16,0-1-2-16,0 0 4 0,0 0 3 0,0-2-5 0,0-1 9 16,1 0-5-16,0-1-4 0,-1 0 5 0,1-1-6 0,-1 1 8 0,0-1-6 0,1 0 4 15,0-1-4-15,0 0 0 0,-1-1 2 0,1 0-3 0,-1 0 3 16,1-1 2-16,0 1-7 0,0 0 7 0,0-2-5 0,1 1-3 0,0-1 12 16,-1-1-7-16,2 0-5 0,-1 0 1 0,0 0 4 0,1-1-4 0,0 0 12 15,-1 0-2-15,1 0-10 0,0-1 4 0,0 1-7 0,0-1 8 16,0 1 3-16,0-1-2 0,1 1-3 0,0 0-3 0,0 0 1 0,0 0 1 15,0-1 5-15,1 1-4 0,0-1-3 0,0 0 3 0,0 1-1 16,1-1-1-16,0 1 6 0,0 0-5 0,0 0-3 0,0-1 2 0,-1 1 4 16,1-1-2-16,1 0 3 0,-1 2 2 0,0-2-7 0,0 1 2 15,-1 0-2-15,1 0-1 0,0 0-1 0,0 1 6 0,0-1 2 0,-1 1-1 16,1 0 1-16,-1 0-6 0,0 1 0 0,0-1 6 0,0 0-3 0,-2 0 0 16,2 0 2-16,-1 0-9 0,0-1 8 0,-1 0 0 0,0 1 3 15,1-1-6-15,-1 0 1 0,0 0 0 0,0-1 0 0,-1 0 10 0,0 1-8 16,1-2 0-16,-1 1-1 0,0-1-2 0,0 1 2 0,0-2 3 15,0 0-5-15,-1 0 2 0,1-1 0 0,-1 0-1 0,1-1 4 0,-1-1-4 16,1 0 0-16,-2 0 0 0,2-1 4 0,-1 1-2 0,0 0 1 0,-1-1 0 16,0 0-1-16,0 1 1 0,-1-1 0 0,1 0-3 0,-1 0-3 0,0 0 8 15,0 0-2-15,-1-1 3 0,1 0 0 0,-2-1-6 0,2 0 3 16,-1 0 1-16,-1 0 1 0,2 0 0 0,-2 0-4 0,1 1-5 0,0-1 3 16,0 2 3-16,0 0 1 0,0 1 0 0,0 0-2 0,1 0-2 15,-1 1 1-15,1 1 4 0,0 0-3 0,-1 1 1 0,0 1-4 0,0 0 3 16,0 0-1-16,1 1 4 0,0 1-3 0,-1-1-7 0,2 2 1 0,-1 0-5 15,0 0-1-15,0 0-4 0,-1 0-6 0,0 2-11 0,1-1-3 16,0 1-12-16,0 0-8 0,0 1-22 0,-1-1-20 0,1 1-23 0,0 1-29 16,0-1-31-16,0 1-46 0,-1-1-52 0,1 2-46 0,0 0 32 0,0-1-673 15</inkml:trace>
  <inkml:trace contextRef="#ctx0" brushRef="#br0" timeOffset="8115.89">11079 9519 1792 0,'-2'0'272'0,"1"1"-51"0,0 0-49 0,1-1-39 16,0 0-18-16,1 0-19 0,0 0-16 0,0 0-7 0,1 0-10 0,0-1-2 15,1 0-10-15,0 0 0 0,2 0-8 0,-1-1-9 0,2-1 2 16,0 0-14-16,1 0-4 0,2-1-3 0,-2 1-1 0,2-1-11 0,-1 0 6 15,1 0-8-15,1-1-3 0,-1 0 13 0,0 0-12 0,-1 0 7 16,1 1-6-16,-1 0-5 0,1 1 5 0,-3-1 0 0,1 0 2 0,-2 2-9 16,0-1-5-16,0 1-3 0,-1 0-8 0,0 0-2 0,0 1-7 0,-1 0-17 15,-1 0-5-15,1 0-17 0,-1 1-14 0,0 0-11 0,0 0-20 16,-1 0-22-16,-1 2-24 0,0-1-23 0,0 0-32 0,0 1-12 0,-2-1-5 16,1 1 41-16,0 0-512 0</inkml:trace>
  <inkml:trace contextRef="#ctx0" brushRef="#br0" timeOffset="8425.65">11180 9310 1575 0,'-2'1'184'15,"1"1"-21"-15,-1 1-27 0,1 0-8 0,1 1-10 0,0 0-14 16,-1 1-12-16,1 0-11 0,-1 0-6 0,1 2 1 0,-1 1-6 0,1 0-7 16,0 1-5-16,0 0-13 0,0 1-3 0,1-1-8 0,0 1-1 0,0 1-3 15,0-1-4-15,0 0-6 0,0 0-1 0,1 0-1 0,0 0 1 16,-2-1-2-16,2 0-8 0,-1-2-5 0,1 1-4 0,0-1 4 0,0 0 0 16,-2 0 2-16,2-1-5 0,0 0-4 0,-2-1-2 0,1 1-5 0,-1-1 2 15,1 0-11-15,-1 0-6 0,1 0-9 0,-1-1-11 0,0 1-3 16,0-1-15-16,0-1-9 0,-1 1-15 0,1-2-20 0,0-1-21 0,0 1-31 15,0-1-35-15,1 0-34 0,-1 0-31 0,1-1 27 0,0 0-679 16</inkml:trace>
  <inkml:trace contextRef="#ctx0" brushRef="#br0" timeOffset="8816.12">11434 9194 1145 0,'-2'2'721'0,"2"0"-484"0,-1 2-59 16,0 0-38-16,0 0-12 0,0 1-13 0,1 2-9 0,0-1-12 0,-1 3-3 15,1 0-7-15,0 1-8 0,0 1-11 0,0 1-11 0,0 0-6 16,0 1-7-16,1 2-2 0,-1-1-8 0,2 1-2 0,-1 1 1 0,-1 1 2 16,1 0-3-16,1 0 2 0,0 1-10 0,0 1 3 0,0-1-8 0,-1 1 4 15,1-1-8-15,-1-1-3 0,1 0 7 0,-1 2-11 0,1-2 4 16,0 0-5-16,-1-1-3 0,1-1 1 0,0-2 5 0,-1 0 1 0,2-3-6 16,-1 1-4-16,0-1 3 0,1 0-5 0,0-2 8 0,-1 2-4 0,0-3-6 15,0 0 3-15,-1 0-6 0,1-2 1 0,-1 0-8 0,1-1-5 16,-1-1-7-16,-1-1 1 0,0 0-2 0,0 0-19 0,0-2-3 0,0 1-14 15,0-2-12-15,0 0-8 0,0 0-15 0,0 0-16 0,0-1-16 0,-1-1-26 16,0 0-33-16,0 0-37 0,1-1-40 0,-2 1-10 0,1-2 40 16,0 0 60-16,-1 0-659 0</inkml:trace>
  <inkml:trace contextRef="#ctx0" brushRef="#br0" timeOffset="9032.99">11434 9511 1534 0,'0'0'249'15,"-1"1"-17"-15,0 0-39 0,1-1-35 0,1 0-31 0,0 1-11 16,0-1-17-16,1 1-7 0,0-1-7 0,0 0-10 0,1 0-3 0,0 1-7 16,1-1-8-16,-1 1-10 0,3-1-10 0,-1 1-1 0,1-1-10 0,1 0 2 15,-1 1-10-15,1-1-5 0,-1 0 3 0,0 0-2 0,0 0-1 16,0 0-6-16,-1 0-2 0,1 0-6 0,0 0 7 0,-1 1 0 0,0-1-5 16,1 0 0-16,-2 0-12 0,2 0 2 0,-2-1-9 0,1 1-8 15,-1 0-13-15,-1-1-14 0,1 1-21 0,1-1-23 0,-1-1-30 0,0 1-46 16,-1-2-63-16,1 1-78 0,0 0-59 0,1 0-1 0,-2-1-598 0</inkml:trace>
  <inkml:trace contextRef="#ctx0" brushRef="#br0" timeOffset="9800.44">11688 9240 2067 0,'-2'-1'324'0,"-1"0"-112"0,1 1-73 0,0-1-41 0,2-1-21 15,1 0-6-15,1 0-10 0,-1-1-5 0,1 0-7 0,0 0-15 16,1 1 3-16,-1-1-8 0,1 1-3 0,0-1-6 0,1 0 2 0,0 0-11 16,1-1-2-16,0 1 6 0,0 0-13 0,1 0 7 0,1-1-9 0,1 1 3 15,0-1-2-15,2 0-1 0,-1 1 5 0,0 0-5 0,1-1 0 16,0 2-2-16,-1-1 1 0,0 0-1 0,0 0-1 0,0 1 0 0,-1 0 1 15,1 0-6-15,-2 1 2 0,0 0 1 0,-1 0-7 0,0 1 2 0,0 0 1 16,0 0-4-16,-1 0-5 0,1 1 6 0,-2 1-8 0,1 1-1 16,-1-1 4-16,-1 1 2 0,0 0 3 0,0 0 6 0,-2 1 3 15,1 0-2-15,-2 0-1 0,1 0 0 0,-1 1 2 0,0-2 1 0,-1 2 1 16,-1-1 0-16,1 0-1 0,-2 0-2 0,1 0-1 0,-1 0 5 0,0 0-2 16,0 0-4-16,-2-1 3 0,1 0-3 0,-1 1-12 0,0-1 10 0,-1 0-5 15,0 1-1-15,0-1 4 0,-1 0 1 0,0 1 2 0,0-1-1 0,-2 1 8 16,-1 0-1-16,1-1-4 0,0 1 7 0,1-1-1 0,-1 0-1 15,1 1 7-15,-1-1 2 0,3 0-3 0,-1-1-1 0,1 0-2 0,0 0 0 16,1 0 4-16,0 0-3 0,1-1 0 0,0 2 2 0,1-1-11 16,0 0 9-16,0 0 3 0,1 0-2 0,1 0 5 0,-1 1-1 0,0-1 2 15,1 0-4-15,-1 0 6 0,1 1-1 0,0-1-5 0,0 1 2 0,0-1 4 16,0 1-5-16,0-1 2 0,2 1 1 0,-1-1-3 0,0 1 0 16,1-1-1-16,0 0 4 0,-1 1-2 0,2 0 1 0,-1 0-1 0,1 0 0 15,0 0-5-15,0 1 0 0,0-1 4 0,0 0-2 0,1 0 1 0,0-1 4 16,1 0-2-16,0 1-2 0,1-1 7 0,-1 0-3 0,1-1 3 15,0 0-5-15,0 0-1 0,1-1 3 0,-1 0-8 0,2 0 5 0,-1-1 2 16,0 0-7-16,1 0 3 0,0-2 1 0,0 0-2 0,2 0 2 16,-1 0-4-16,0-1 6 0,2 0-6 0,-2 1-2 0,0-1 7 0,0 0-9 15,0 1 4-15,-1 0 1 0,0 1 2 0,1-1-4 0,-1 2 6 16,0-1-2-16,-1 1-3 0,1 0 0 0,0 0-3 0,0 0 2 0,0 1-1 16,0-1 2-16,0 1-1 0,0-1-6 0,-1 1 3 0,-1 0-2 0,0 0-3 15,-1 0 0-15,1 0-12 0,-1 0-2 0,-1 1-10 0,1-1-7 0,-1 0-1 16,0 0-16-16,-1 0-8 0,0-1-15 0,0 1-15 0,-1 0-19 15,1 1-32-15,-1-1-35 0,-1 1-47 0,0-1-45 0,0 1-20 0,-1 1 42 16,-1-2-674-16</inkml:trace>
  <inkml:trace contextRef="#ctx0" brushRef="#br0" timeOffset="10151.71">11665 9515 1905 0,'0'2'277'0,"0"1"-74"0,0 0-46 0,0 0-31 0,3-1-29 16,-1-1 2-16,2 1-14 0,0-1-10 0,2 0-7 0,0 0-10 0,2-1-7 15,-1 0-3-15,1-1-5 0,0 0-11 0,1 0 0 0,1-1-4 0,1-1-7 16,1 0 1-16,1-1-1 0,-1 0-10 0,2 0 3 0,-1-1-2 15,0 1-4-15,0-1 1 0,0 0 0 0,0 1-3 0,0-2-3 0,-1 2 3 16,0-1-4-16,0 1 2 0,-1 0-1 0,0 0-2 0,0-1 5 0,1 2-8 16,-2 0 1-16,0-1 0 0,-2 1-3 0,0 1 4 0,-1 0 0 15,-1 0 0-15,1-1-4 0,-2 1-2 0,0 0 2 0,0-1-10 0,-1 3 3 16,0-2 0-16,-1 1-10 0,0 1 3 0,0 0 2 0,-1 0-4 16,0 0-7-16,-2 0 2 0,1 1-12 0,0 0-1 0,-1 0-5 0,-1 0-17 15,0 1-19-15,0 0-30 0,-1 0-26 0,0 1-46 0,-1 0-50 0,0 1-66 16,0-1-44-16,-1 1 48 0,0-1-659 0</inkml:trace>
  <inkml:trace contextRef="#ctx0" brushRef="#br0" timeOffset="10916.22">11748 9629 1486 0,'-4'3'204'0,"1"3"3"16,-1 0-40-16,1 0-20 0,0-1-8 0,1 1-22 0,0 0-10 16,1 0-8-16,0 0-15 0,0 1-6 0,1 0 3 0,0 0-18 0,0 1-3 15,0 0-8-15,0 0-11 0,1 0-4 0,0-1-1 0,0 0-1 0,1 0-7 16,-1 0 1-16,1 0-3 0,-1-1-6 0,1 0-1 0,0 0 3 16,-1 0-8-16,1 1 1 0,0-2-5 0,-1 0-4 0,2 1-2 0,-1-1 1 15,0 0 0-15,0-2-4 0,0 1 2 0,0-1-5 0,0 0 6 0,0 1-1 16,0-1 1-16,0 0-1 0,0 0-3 0,1-1 1 0,-1-1 2 15,0 1 1-15,1-1-3 0,0 0 4 0,0 1-6 0,-1-2-1 0,1 0 7 16,0 1-4-16,-1-2 0 0,1 1 7 0,-1 0-8 0,0-2 1 0,1 1 6 16,-1 0-4-16,0 0 3 0,1 0-2 0,0 0 0 0,-1 0-7 15,1 0 4-15,0 0 1 0,-1-1-2 0,2 1 5 0,-1-1-2 0,1 0-6 16,0 0 6-16,0 0 0 0,1 1-1 0,0-1 1 0,1 1-5 16,-1-1 1-16,1 0-3 0,0 0 2 0,0 1 1 0,0-2 0 0,0 2-2 15,0-1 2-15,-1 0 1 0,1 0-2 0,0 1 3 0,-1-1-4 0,1 1 5 16,0 0-3-16,-1-1 1 0,0 1 1 0,1 0-3 0,0 0 4 15,-1-1-3-15,1 1-1 0,0 0 0 0,-2-1-1 0,1 1-1 0,-1 0 5 16,-1 0-5-16,1 1 2 0,0-2 3 0,0 0-2 0,-1 2 0 16,0 0 1-16,0-1-1 0,-1 1-5 0,2-1 8 0,-3 1 2 0,1 0-3 15,-1-1-1-15,1 1 3 0,-1 0-8 0,1 0 7 0,-1-1 0 0,1 0-3 16,-1 0 2-16,0 0-6 0,0 0 8 0,0 0-3 0,-1 0 3 16,0-1-2-16,1 1 0 0,-1-2-5 0,2 1-1 0,-2 0 2 0,0 0-4 15,1-1 5-15,0 1-3 0,-1-1 0 0,1 1-3 0,-1-1 2 0,0-1 5 16,1 1 1-16,-1 1-3 0,-1-1 4 0,1 0-5 0,0-1 1 15,0 1 4-15,0-1-4 0,-1 1 3 0,0-1-2 0,0 1 3 0,0 0-4 16,0-1 4-16,0 1 0 0,0-1 1 0,-1 0-2 0,1 0 0 16,-1 0 1-16,1 1-5 0,-1-1 7 0,1 0-2 0,-1 0-1 0,1 0-1 15,-1 1 3-15,0-1-3 0,0 1 2 0,0-1 0 0,0 1-1 0,0 0-3 16,1 0 2-16,-2 0 10 0,1 0-9 0,0 1 7 0,0-1-3 0,0 0-10 16,0 0 5-16,-2 1 0 0,2 1 0 0,-1-2 2 0,0 2 2 15,1 0-4-15,-1 0 1 0,0 1 3 0,0 0 3 0,0 0-5 0,-1 0 3 16,0 0-1-16,0 0-4 0,0 1 5 0,0 0 3 0,0 0 0 15,0 0-6-15,-1 1 4 0,0 0-6 0,0 0 2 0,0 1 4 0,-1 0 2 16,1 0-2-16,-2 0-3 0,1 0 5 0,0 1-1 0,-1-1 3 0,1 0 2 16,-1 0-2-16,1 0-3 0,0 1 1 0,-1-1 1 0,1 0-2 15,-1 1 2-15,1-2 2 0,0 1-10 0,0 1 2 0,1-1 1 0,-2 0 2 16,2 1 2-16,0-1-9 0,-1 0 6 0,1 1-14 0,-1-1 9 16,1 0 6-16,0 0-5 0,0-1 1 0,0 1-4 0,0-1-8 0,0 1-6 15,1 0 4-15,0-1-6 0,-2 0-14 0,2 1-21 0,0-2-24 0,0 1-42 16,1-1-40-16,-1 1-70 0,1-1-117 0,-1-1-109 0,0 1-98 15,1-2-500-15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9:56:05.87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15974 3024 1212 0,'-10'10'111'0,"-4"3"-29"0,-2 3-26 0,2 0-13 16,2-2-6-16,0 1 4 0,0-1 3 0,0-2 0 0,0 0-8 15,1-1-3-15,2-2-5 0,0-1-9 0,1 0 3 0,2-2-8 16,-1-1-4-16,3 0-3 0,0-2-3 0,2 0 0 0,-1-1 1 0,3 1 5 16,-1-2-1-16,2 2 2 0,-1-3-1 0,1 2-2 0,1-1 1 0,0 1-2 15,1 0-3-15,0 1-4 0,1 0-7 0,1 2-14 0,-1 0-18 16,1-2-27-16,-1 3-29 0,0-2-25 0,1 1-15 0,-1-1-4 0,2 0 15 16,-2 0 31-16,2 0 32 0,-1 0 28 0,0-1 18 0,2-1 4 0,0 0 7 15,0-1 5-15,0 1 3 0,0-2 0 0,-1 0-2 0,1-1 1 0,-1 0 2 16,1 0 2-16,-1-1-3 0,1 1 0 0,0-1-5 0,0 1-1 15,-1-1 3-15,0 1-3 0,-1 0 3 0,1 1-5 0,-1-1 4 0,-1 0-5 16,0 1 1-16,0 1 6 0,-2 0-3 0,1 0 6 0,-1 2-1 16,-1-1 10-16,0 1 11 0,-1 0 23 0,-1 1 24 0,0 0 12 0,-1 1 5 15,-1 0-3-15,0-1-11 0,0 0-7 0,-2 1-4 0,1-1-2 16,0 0 4-16,-2 1 2 0,1-2-2 0,-1 2-2 0,0-1-6 0,0 0-5 16,-1-1 2-16,1 1-1 0,-1 0 7 0,1 0 6 0,-1-1-1 0,1-1 2 15,-1 1-10-15,0 0-2 0,0-1-5 0,-1 0-1 0,1 1-4 16,0 0-4-16,0-2-2 0,0 1-3 0,1 0 0 0,0-1-5 0,1 0-3 15,1 1-6-15,0-2-6 0,1 1-10 0,1 0 0 0,1-1-2 0,0 0 0 16,1 0 0-16,2-1-7 0,0 0 1 0,0 0-2 0,2-1 7 16,-1-1 2-16,4 0-5 0,-1 0-2 0,1-1 1 0,3-1-1 0,0-1 5 15,2-1-4-15,1-1-1 0,2-2 1 0,0 1-1 0,0-1 1 16,2-2 1-16,0 1 2 0,1-2 0 0,0 1 3 0,1-1-3 0,1 0 4 16,0-1 3-16,1 1 4 0,-2-1-4 0,1 1 2 0,0 0-1 0,0 0-3 15,1 1 9-15,0 0-7 0,0 0 2 0,0 0-2 0,-1 2-2 16,-1-1 4-16,0 1-6 0,-1 1 2 0,1 0-3 0,-2 2 0 0,-1 0 0 15,-1 1-2-15,-2 1 1 0,-2 1 0 0,-1 0-2 0,-1 2-1 0,-2-1-3 16,0 2 6-16,-2 1 0 0,-1 0 6 0,-1 0-2 0,-2 1-1 16,0 1 6-16,-2-1-7 0,-1 3 9 0,-1 0-7 0,-1 1-2 0,-1 1 0 15,0 0-3-15,-2 1-1 0,0 0-2 0,-1 0 5 0,-1 2-4 16,0-1 7-16,-2 1-8 0,1 0-1 0,-3 0 3 0,0-1-1 0,-1 1 4 0,-1-2-5 16,2 2-1-16,0-2 2 0,-1 0-1 0,0 1 5 0,1-1-4 15,0 0-3-15,0 0 5 0,-1-1-4 0,1 0 3 0,0 0 0 0,1-1-2 16,1 0 0-16,-1-1-2 0,1 1-1 0,2-2 0 0,0 1 5 15,1-1-2-15,2-1-2 0,-1 1 1 0,1-1 1 0,-1-1 1 0,2 1 1 16,1-1-4-16,0-1 0 0,1 2 0 0,0-1 1 0,0-1 4 0,2 0-4 16,-1 0 1-16,1 0 0 0,1 0-1 0,0 1-4 0,0-1 5 15,0 0 0-15,0 1-2 0,1-1 3 0,0 0-4 0,0 1 2 0,0 0 0 16,0-1 5-16,1 0-2 0,0 1-6 0,0-1 2 0,0 0 1 16,1 1 0-16,0-1 4 0,-1-1-2 0,2 1-4 0,0-1 2 0,0 1 1 15,-1-1-3-15,2-1 5 0,-1 1 1 0,0 0-7 0,-1 0 9 16,1 0-10-16,2-1 3 0,-1 1 10 0,0 0-7 0,0-1 3 0,0 2-6 15,-1-1 3-15,0 1-3 0,-1 0 6 0,-1 0-1 0,1 0-2 0,-2 1 3 16,1-1-2-16,-2 1 2 0,0 1-4 0,0-1 4 0,-2 1-1 16,1 1 3-16,-2 0-2 0,0 0-4 0,-1 0 2 0,1 1 1 0,-2 0-1 15,-1 2-2-15,0-1-1 0,-1 0-1 0,1 1 4 0,-1 0 4 0,-1-1-7 16,0 0-1-16,-1 0 2 0,-1 0-5 0,1-1 7 0,0 2-1 0,-1-3-2 16,1 2 1-16,0 0-1 0,0-2 0 0,0 1 2 0,-1 0 0 15,1 0-2-15,0-1 4 0,0 0-5 0,0 0 3 0,1-1 2 0,0 1-1 16,0 1-2-16,-1-2-3 0,2 0 4 0,-1 1-4 0,1-1 5 15,1 1-1-15,-1-2-1 0,2 2 0 0,0-2 2 0,1 0 0 0,1 0-2 16,0 0 6-16,0 0-7 0,2 0 3 0,0-1-6 0,1 0-1 0,0 0 7 16,1 0-1-16,0 0 1 0,0-1 0 0,1 0-5 0,1 0 3 15,1-1 1-15,1 0 2 0,0-1-2 0,1 0-3 0,0 0 6 0,1 0-3 16,0-1-1-16,2 1 2 0,-1-1 0 0,0 1 0 0,2-1 6 16,-2 0-3-16,2 0-2 0,0 0 3 0,1 0 2 0,0-1-1 0,1 2-3 15,0-2 3-15,0 0-5 0,0 1 1 0,1-1 4 0,1 1-6 0,-1-2 6 16,-1 1-4-16,1 0 1 0,-1-2-1 0,0 2 0 0,1-1-3 15,0 1 6-15,-1-1-4 0,1 1-1 0,0 0 8 0,-1-1-6 0,-1 0 4 16,1 0-4-16,-1 1 0 0,0-2 2 0,-1 1 1 0,-1 0 1 0,0 0-4 16,0 2-2-16,0-1 0 0,-1 0 0 0,-1 2 3 0,1-1-3 15,-2 1 1-15,1 0 1 0,-1 1-4 0,-1 0 5 0,0 0-5 0,-1 0 5 16,-1 0-3-16,0 1 2 0,1 0-1 0,-2 0-2 0,-1 1 7 0,1 0-5 16,-1-1 4-16,-1 1-6 0,0 0 5 0,0 1-4 0,-1-1 5 15,-1 0-3-15,1 0-4 0,-1 1 6 0,-1 1-8 0,1-2 6 0,0 1-5 16,-2 0 0-16,1 0-1 0,-1 0-3 0,-1 0-6 0,1 0-6 15,-1 0-1-15,1 0-2 0,1 0-6 0,-1 0-7 0,2-1-8 0,0 0-15 16,0 0-9-16,0-1-23 0,1 0-35 0,-1 1-42 0,1-1-52 0,0 0-81 16,1 0-98-16,0-1 0 0,0 1-637 0</inkml:trace>
  <inkml:trace contextRef="#ctx0" brushRef="#br0" timeOffset="1">16538 3460 932 0,'-1'-1'35'0,"0"-2"18"0,1 0 16 0,0-1 12 0,-1 2 13 16,1-1-1-16,-1 0-9 0,1 1-8 0,-1 0-8 0,1-1-8 0,0 2 1 15,0-1-7-15,-1 0-6 0,0 1-4 0,1 0-5 0,-1 0-1 0,0 0 4 16,1 0-1-16,0 0-1 0,0 0-3 0,0 1-8 0,0-1 1 0,0 1-2 15,0-2 2-15,0 1-4 0,1 1 1 0,0-2-2 0,0 1 1 16,-1 0 6-16,1-1-4 0,0 1 5 0,0-2 1 0,0 2 2 0,0-1-1 16,1 0-1-16,-1 0 0 0,1 0-4 0,0 1-5 0,0-1-5 15,-1 0-4-15,1 0 2 0,0 0 1 0,0 0-2 0,0 0-3 0,0 0-3 16,0 0 1-16,1 0 0 0,-1 0 3 0,0-1-5 0,0 0 1 0,1 1-4 16,0 0 1-16,-1-1 7 0,1 0-7 0,1 0 4 0,-1-1-5 15,2 1-1-15,-2-1 0 0,2 0 0 0,-1 0 3 0,0 0-3 0,0 1 2 16,0-1-6-16,0-1 4 0,0 1 2 0,0 1 1 0,0-1 2 15,2 0-5-15,-2 0-1 0,1 0 3 0,0 0-3 0,0 0 4 0,0-1-3 16,0 1-4-16,0 1 4 0,1-1-4 0,-1 1 2 0,1-2 3 0,-2 1-1 16,2 1 1-16,-2-1-1 0,2 0-5 0,-1 0 2 0,0 0 2 15,2 0-3-15,-2 1 2 0,0-1-3 0,0-1-1 0,0 1 2 0,1-1 3 16,-1 0-4-16,0 1 2 0,1-1-4 0,0 0 0 0,0 0 3 0,0 0-3 16,1 0 4-16,-1 0-3 0,0 0 3 0,0 1-6 0,1-1 3 0,-1 1 1 15,0 0 0-15,0 0 5 0,1-1-6 0,-1 2 0 0,1-1-3 16,-1 0 4-16,0 1 2 0,-1-1-3 0,0 1 0 0,1-1 0 0,-2 1 0 15,1-1 1-15,0 0 0 0,-1 1-1 0,1-1 1 0,-1-1 1 0,1 1-3 16,0 1 3-16,-1-1 0 0,0 0-3 0,1 1 8 0,-2 0-10 16,1 0 3-16,-1 1 5 0,0 0-7 0,0 0 6 0,-1 0-5 0,-1 1 1 15,2 0-1-15,-2 0 7 0,0 0-1 0,-1 1-3 0,0 0 3 16,0 1-4-16,-1 0 5 0,1 0-3 0,-2 1 2 0,0-1-2 0,-1 2-1 16,0 0-3-16,0 1 1 0,-2 1 3 0,0-1 2 0,1 2-4 0,-2-1 0 15,0 1-3-15,0 0 0 0,0 1 6 0,0-1-3 0,0 0-1 16,-1 1-3-16,0-1 1 0,0 1-1 0,-1 0 3 0,0-1-2 0,0 1 0 15,-2 1-2-15,1 0-1 0,0 1 0 0,1 0 1 0,-1 0 5 16,0 0-1-16,1 0 1 0,-1-1-4 0,1 1-2 0,-1-2-1 0,1 1 2 16,0-1-5-16,-1 0 3 0,2 0 2 0,-2 0-3 0,2-1 9 15,-1 0-3-15,1 0 0 0,0-2-1 0,1 1 1 0,0 0 1 0,0-1-1 16,0 0 3-16,0 0-3 0,2 0 0 0,-2-1-1 0,2 0 1 0,0 0 0 16,0 0 1-16,0 0 2 0,1-1-2 0,0 0-3 0,0 1 2 15,1-2-1-15,0 1 6 0,1-1-7 0,0 0 1 0,0 0 2 0,0 0-7 16,1-1 9-16,-1 0-1 0,0 1-2 0,0-1 1 0,1 1 2 15,0-1-7-15,-1 0 4 0,1 1 6 0,-1-1-6 0,1 0 6 0,-1 0-8 16,1 0 3-16,0 0 1 0,-1 1-1 0,0-1 1 0,0 1-1 0,0 0-2 16,1 0 1-16,-1-1 3 0,0 1-3 0,0 0 3 0,0 0-1 0,0-1 0 15,0 2 0-15,-1-1-2 0,1 0 3 0,-1 1-3 0,0-1 0 16,1 1 0-16,0-1 0 0,0 2 0 0,0-2 5 0,-1 1-2 0,1-1-4 16,-1 1 1-16,1 0-2 0,-1 0 4 0,1 1 1 0,-1-1 1 15,0 1-1-15,0-1-4 0,1 1-1 0,-1-1 1 0,0-1 0 0,0 2 6 16,0-2-5-16,0 2 4 0,0-2-6 0,1 1 0 0,-1 0 7 0,1-1-5 15,-1 1 5-15,1-1-7 0,-1 1 3 0,1 0 0 0,0-1 2 16,-1 1-1-16,1 0-4 0,-1-1 2 0,1 1 0 0,0-1 3 0,-1 1-2 16,2 0 2-16,-2-1-2 0,1 0-2 0,1 0 1 0,-1 0 0 0,0 1 1 15,0-2 5-15,1 1-5 0,-1 1 1 0,0-2 0 0,0 1-4 16,1 0 7-16,0 0 0 0,-1 0-4 0,0 0 1 0,0 0 1 0,1 0-2 16,-1-1 6-16,1 1-6 0,-1 0-1 0,1 0 3 0,-1-1-5 15,1 0 5-15,-1 1-1 0,1-1 0 0,0 1 3 0,-1 0-2 0,1-1-4 16,0 0 2-16,0 0 2 0,-1 0 0 0,1 1 0 0,0-1-3 0,0-1 2 15,1 1-3-15,-1 0 7 0,0 0-2 0,0 0-1 0,0 0 0 16,0 0-2-16,0 0 2 0,0 0-1 0,0 0 3 0,0 0-4 0,-1 0 2 16,1 0-2-16,0-1-1 0,0 1 3 0,1 0 0 0,-1 0-1 0,0 0-1 15,0-1-3-15,1 1 2 0,-1-1 2 0,1 1 3 0,-1 0-2 16,1-1-5-16,0 0 5 0,-1 0-8 0,2 0 7 0,-1-1-1 0,0 2 0 16,1-3 2-16,-1 2-4 0,1-1 3 0,0 1-5 0,0-2 6 15,0 1 0-15,0 0 1 0,1-1-2 0,-1 1 1 0,1 0 1 0,-1-1-1 16,1 1 3-16,0-1-5 0,-1 1 0 0,0 0 3 0,0-1-1 0,1 1 1 15,-1-1 0-15,0 1-3 0,1-1 4 0,-1 1-2 0,0 0 1 16,1-1 0-16,-1 0 1 0,0 0-1 0,0 0 1 0,1 0-2 0,0 1-4 16,0-1 4-16,0 1-4 0,-1-1 2 0,1-1-2 0,0 1 2 15,0 1 2-15,-1-1 1 0,0-1 2 0,0 1-3 0,0 0-1 0,1 0-2 16,-1 0 2-16,2 0-1 0,-1-1 1 0,1 1-1 0,-1 0 0 0,1 0-2 16,-1 0 0-16,1 0 7 0,-1 0-4 0,1 0 4 0,0 0-5 15,-1 0 0-15,1 0-1 0,0 1 4 0,0 0 0 0,-1-1 0 0,1 1-2 16,-1 0-2-16,0 0 0 0,1-1 2 0,-1 0-1 0,0 1-3 0,1-1 4 15,-1 0-1-15,2 0 0 0,-1 0 2 0,0 0 2 0,0 0-4 16,0 0 1-16,0-1-2 0,0 2-2 0,0-1 5 0,-1 0-2 0,0 1 1 16,1-1-4-16,-1 1 4 0,0 0 0 0,0-1 1 0,0 0 2 0,0 1-6 15,-1 0 4-15,1-1-3 0,-1 1 1 0,2-1-2 0,-1 0 6 16,0 0-4-16,0 0 3 0,1 0-6 0,-1 1-1 0,-1-1 5 0,1 0-1 16,0-1 4-16,0 1-5 0,1 0 1 0,-1 0-4 0,0-1 7 15,1 1 1-15,-1 0-4 0,1-1 1 0,0 1-1 0,-1-1-1 0,0 1 1 16,1 0 2-16,0 0-3 0,0-1 1 0,0 1 1 0,0 0-3 0,-1 0 1 15,1 0 3-15,0 1-1 0,0-1 2 0,-1 1-4 0,0-1 1 0,1 1-1 16,0 0 3-16,-1 0-1 0,0-1-4 0,1 1 6 0,-1 0-6 16,0-1 6-16,0 2-3 0,1-1-3 0,-1 0 5 0,0 0-3 0,1 0 3 15,-1 0-2-15,0 0 0 0,0 0-1 0,0 0 2 0,0 0-2 16,0 0 0-16,0 0 1 0,0-1 1 0,-1 1-1 0,1 1 0 0,-1-2 0 16,1 2-1-16,-1-2 2 0,1 2 0 0,-1-1-1 0,-1 0-4 15,2 1 7-15,-2 0-5 0,1-1 3 0,0 1 3 0,0 0-3 0,-2-1 4 16,2 1 0-16,-1 0-3 0,0 0-4 0,1 0 5 0,-2 0-3 0,1 0 4 15,0 1-3-15,0 0-2 0,-1-1 2 0,1 1 0 0,0 0 0 16,0-1-2-16,0 1 2 0,-1-1-3 0,1 1 5 0,0 0-3 0,-1 0 4 16,1 0-5-16,-1 0 3 0,0 0-1 0,1 0-6 0,-1 0 11 0,0 1-4 15,0-1 1-15,-1 0-1 0,1 0-4 0,0 1-1 0,-1 0 5 16,0-1 1-16,0 1 0 0,0 1 2 0,-1-1-4 0,1 0 1 0,-1 1 0 16,1-1-2-16,-1 1 0 0,0-1 3 0,0 1 1 0,-1 0-4 15,1-1 1-15,0 2 1 0,-1-1-3 0,0 1 5 0,-1-1-4 0,1 1-1 16,0 0 6-16,0 1-5 0,-1-2 5 0,0 1-6 0,1 0 0 0,-2 1 1 15,1-1-1-15,1 1 1 0,-2-1-3 0,1 1 2 0,0-1-1 16,-1 1 4-16,0 0-2 0,2-1 0 0,-2 1 0 0,0-1 3 0,0 0-4 16,0 0 4-16,1 1-3 0,-2-2-3 0,1 2 4 0,0-1-4 0,-1-1 1 15,1 2-1-15,0-1 4 0,0 0-1 0,0 1 1 0,-1-1-1 16,2 0-3-16,-1 0 1 0,0 0 0 0,0 0 3 0,1 1-2 0,-1-1 2 16,1 0-2-16,0 0-3 0,1-1 4 0,-2 0 0 0,1 1-2 0,0-1 4 15,1 0-3-15,0 0-4 0,1 1 5 0,-1-2-1 0,1 1 1 16,-1-1 2-16,1 1 2 0,0-1-8 0,0 0 5 0,0 1 0 0,0-2-6 15,1 2 7-15,-1-1-3 0,-1 0-2 0,1 1 2 0,0-1 4 16,0 1-4-16,0-1 1 0,0 2 2 0,-1-2-4 0,0 1 0 0,1 0 3 16,0 0-1-16,-1 0 0 0,0 1 2 0,1-1-3 0,0 1-3 0,-1 0 4 15,1-1 0-15,-1 0-6 0,1 0 9 0,-1 1-5 0,1-1 1 16,0 0 6-16,0 1-5 0,-1-1 5 0,-1 0-8 0,2 1 6 0,-1 0-5 16,-1-1 1-16,1 1 4 0,-1-1-4 0,1 1 0 0,-1 0-1 15,-1 0 1-15,1 0-1 0,-1 1 5 0,0-1-1 0,1 1-5 0,-1 0 3 16,1 0-1-16,-1 0-2 0,0 0 4 0,1 0 0 0,-2 0 0 0,1 0-3 15,0-1 2-15,-1 1 3 0,0-1-5 0,2 0 10 0,-1 1-10 16,1-2-2-16,0 1 3 0,0-1-1 0,1 1 2 0,0 0 2 0,0-1 0 16,0 1-5-16,1-1 3 0,1 0 0 0,-2 0-2 0,2 0 2 0,-1-1 2 15,1 1-9-15,-1 0 5 0,1-1 4 0,0 1-1 0,-1 0 3 0,2-1 0 16,-2 1-5-16,1-1-5 0,0 1 10 0,-1-1-5 0,1 1-1 16,0-2 3-16,0 2 0 0,0-1-3 0,0 0 6 0,0 0-1 0,0 0-6 15,0 0 6-15,-1 0-6 0,2 0-3 0,-1 0 5 0,-1 0 1 16,1 0-3-16,0 0 4 0,-1-1 1 0,2 1-5 0,-2 0 4 15,1 0 4-15,0 0-5 0,0-1-1 0,0 0 4 0,-1 1-8 0,0 0 4 16,0 0 3-16,1-1 0 0,-2 1-3 0,2 0 3 0,-1 0-4 0,1 0-2 16,-2 0 6-16,2-1-2 0,-1 1 2 0,1-1-3 0,-1 1 3 0,0 0-1 15,1 1-1-15,-1-2 3 0,0 1-2 0,0 0-5 0,1 0 3 16,-2-1-1-16,2 1 2 0,-1 0 3 0,0 0-2 0,0 0-2 0,-1 0 2 16,1 0-1-16,0-1-1 0,0 2 4 0,-1-1-4 0,1 0 0 0,0 1 3 15,-1-1 0-15,0 0 1 0,1 1-3 0,0-2 4 0,-1 2-6 16,2-1 0-16,-1-1 5 0,0 0-3 0,0 1 1 0,2-1 3 0,-2 0-4 15,1 1-5-15,0-1 4 0,0-1 1 0,0 1 0 0,1-1 2 0,-1 1 1 16,1 0-6-16,-1-2 1 0,0 1 4 0,1 0-2 0,0-1 0 16,0 0 2-16,0 0-4 0,0-1-1 0,0 0 7 0,0 0-4 0,0 0 1 15,1-1 2-15,-1 1-3 0,1-2 0 0,0 0 3 0,-1 0 0 16,1 0-3-16,1-1 2 0,-2 0 0 0,2-1-1 0,-1-1 4 0,2 0 5 16,-2 1-8-16,2-1 3 0,0 0-1 0,-1 1-5 0,1-1 6 0,0 1 0 15,0 0 0-15,0 1-5 0,0 0 5 0,0 0-5 0,-1 1 1 16,0-1 5-16,0 2-6 0,0 0 1 0,0 0-1 0,-1 1-1 0,1 1 0 15,-2-1 5-15,0 2 0 0,1 0-2 0,-1 0 0 0,0 1-2 0,-1 0-4 16,1 0 6-16,0 1-1 0,0 0-1 0,0 0 0 0,-1 2 0 16,0 0 2-16,0 1-3 0,0 0 6 0,0 1-9 0,-1 2 3 0,0-1 2 15,0 2-3-15,0 1 5 0,-1-1-3 0,2 0 0 0,-2 2-5 16,1-3 3-16,1 2 3 0,-2-1-2 0,1 0 1 0,1-1 2 0,0 1-4 16,0 0 1-16,-1-2 5 0,1 1-4 0,-1-2-2 0,1 1 1 0,-1-1 1 15,1-1-4-15,-1 0 10 0,1 0-4 0,-1 0 0 0,0-1 1 16,0-1-2-16,1 0-2 0,-1-1 1 0,2 0 6 0,-1-1-5 0,1 0-1 15,0-1-2-15,0 0-3 0,0 0 2 0,0-1 4 0,1 0-5 0,-1-1 1 16,2 0 2-16,-1-1-2 0,2 0 2 0,0 0 5 0,0-2-3 16,1 0-3-16,-1 0 5 0,1-1-7 0,1 0 1 0,-1 0 6 0,2 0-3 15,-2 0 0-15,2 0-1 0,-2 0 0 0,1 0-2 0,0 1 3 0,0 1 4 16,-1-1-2-16,2 1 0 0,-1 0-2 0,0 1-1 0,0 0 1 16,0 0 3-16,-1 0 0 0,1 1-3 0,-1 0 0 0,0 0 0 0,0 2 0 15,0 0 6-15,-1-1-6 0,0 2 1 0,0-1-3 0,0 1 0 16,-1-1 4-16,2 1-1 0,-2 0 1 0,0 0 0 0,0 1-4 0,0 0 2 15,-1 1 5-15,0-1-6 0,1 2 4 0,-1 0-2 0,-1 0-5 0,0 1 6 16,0-1-1-16,0 1 0 0,-1-1 0 0,1 1-1 0,-1 1-2 16,-1-1 3-16,2 1 3 0,-2 0-3 0,0-1 1 0,0 1-1 0,0-1-1 15,1 1 1-15,-2-1 1 0,2 0-1 0,-2 0 1 0,1-1-4 0,1 1 2 16,-1-2 1-16,0 1 0 0,-1-1 2 0,1 0-2 0,1 1-2 16,-2-2 0-16,1 0 3 0,0 0-3 0,-1 0 7 0,1-1-5 0,0 1-2 15,0-1 2-15,0 0-4 0,1 0 2 0,-1-1 5 0,0 0-5 16,2 1 0-16,-2-2 2 0,1 1-4 0,1-2 6 0,0 2 0 0,0-2-3 15,0 0 3-15,1 0-3 0,0-2-3 0,0 0 5 0,1 0-1 0,0 0-3 16,0-1 5-16,1-1-8 0,0 1 3 0,0-1 5 0,1 0-2 16,0-2 2-16,-1 2 0 0,1-1-5 0,1 0 1 0,-1 2 4 0,-1-1-3 15,1 1 2-15,-1 0 1 0,0 2-1 0,1-2-3 0,-1 2 7 0,0 0-5 16,0 0 0-16,-2 1 0 0,2 1-5 0,-2 0 7 0,0 1-4 16,0 1 5-16,-1-1 1 0,0 2-3 0,-1-1-2 0,0 1 2 0,0 1-3 15,-1 1 5-15,0 1-2 0,0 0-4 0,-1 1 5 0,0-1-6 16,-1 2 3-16,0 1 2 0,1-1-4 0,-1 0-1 0,-1 0 4 0,1 0-5 15,1 0 3-15,-1-1 4 0,0 1-4 0,0-1 3 0,1 0-3 0,0-1-2 16,-1 1 2-16,1-1 6 0,0 0-5 0,-1-1 2 0,0 1 2 16,0-1-10-16,-1 0 8 0,0 1 0 0,-1-1-5 0,2 0 6 0,-2 0-7 15,0 1-2-15,1-1 8 0,-1 1-4 0,-1-1 6 0,1 0-4 0,-2 0-2 16,1 0 0-16,0 0 2 0,1 0 1 0,-1-1 1 0,1 1 3 16,-1 0-7-16,0 0 6 0,0-1-7 0,0 2 1 0,1-2 3 0,-1 0-2 15,1 0 3-15,0 0 1 0,0-1-4 0,1 1 0 0,1 0 4 0,0-2-5 16,-1 1 4-16,2 0-2 0,0 0-3 0,0-1 5 0,1 0 3 15,-1 0-7-15,0 0 2 0,1 0-2 0,0-1-4 0,1 1 11 0,-1-1-6 16,0 1 2-16,1-1-4 0,-2 1 1 0,1 0 1 0,0-1 4 0,-1 1 0 16,0 0-5-16,0 0 6 0,-1 0-10 0,1 1 6 0,0-1 4 15,0 0-8-15,-1 0 7 0,0 1-2 0,-1-1-6 0,1 0 6 16,1 1-3-16,-2-1 1 0,1-1 4 0,0 1-7 0,0-1 3 0,1 1-2 0,-1-1 4 16,0 0 2-16,0 0 0 0,1 0-3 0,-1 1-1 0,1-1 1 15,0 0-3-15,0 0 6 0,0 0 2 0,0 0-8 0,0 0 6 16,0 0-5-16,0-1-3 0,-1 2 10 0,0-2-8 0,0 2-1 0,1-1 4 15,-2 1-3-15,0 0 4 0,1 1 4 0,-1 0-4 0,0 0 1 0,0-1 3 16,0 1-11-16,0 0 4 0,0 0 1 0,1 0-4 0,0 1 8 16,-2-2-1-16,1 2-3 0,0-1 1 0,-1-1 0 0,2 2-3 0,-1-1 2 15,0 0-2-15,2 0 2 0,-1 0 2 0,1 0 0 0,0-1-2 0,0 0 1 16,1 0-5-16,1 1 2 0,-2-1 5 0,2 0-4 0,0 1 6 16,-1-1-7-16,2 1 1 0,-1-1-1 0,1 0-1 0,0 0 5 0,0 0 0 15,0 0-3-15,0 0 1 0,0 0 2 0,0 0-5 0,1 0 8 16,-1 1-2-16,1 1-4 0,0-2 0 0,0 2 1 0,-1 0-3 0,1 0 9 15,0 0 3-15,0 0-8 0,0 0 5 0,0 0-10 0,1 0 0 0,0 1 4 16,0-1 0-16,0 0 0 0,1 0 1 0,1 0-4 0,-1 1 2 16,0-2 2-16,1 1-2 0,0-1 1 0,1 1-3 0,0-1 4 0,0 0-3 15,1 0 6-15,-2-1-1 0,1 1-3 0,0 0 1 0,1 0-4 16,0-1 5-16,-1 0-2 0,0 0 1 0,1 0 3 0,-1 0-5 0,1 0 2 0,-2 0 2 16,1-1-3-16,0 1 1 0,-1 0 4 0,1 0-6 0,-2 0 1 15,0 0 3-15,0 0-2 0,-2 0 4 0,1 0 4 0,-1 0-12 16,1 0 8-16,-1 0-7 0,0 0-3 0,0 1 14 0,0-1-12 0,0 0 5 15,1 0 0-15,-2 1-3 0,2-1 3 0,-1 0 1 0,1 0-4 0,0 0 1 16,-1 1 1-16,1 0-1 0,0 0 3 0,0-1 0 0,0 0-5 16,0 1 3-16,0-1 4 0,0 1-9 0,-1-1 7 0,2 0-3 0,-2 1-1 15,1-1 3-15,-1 0-2 0,1 0 0 0,-1 0-1 0,1 0 5 0,-1 0-4 16,-1 1 8-16,2-1-6 0,-1-1-1 0,0 1 4 0,1 0-5 16,-1 0 2-16,1 0 3 0,-1-1-6 0,2 0 2 0,-2 1-2 0,1-1-3 15,1 1 9-15,-2-1-7 0,1 0 4 0,0 0 0 0,0 1-3 0,-1 0 3 16,1 0 1-16,0 0-2 0,0 0-2 0,0 0 4 0,-1 0-7 15,1 0 7-15,0 0-1 0,0 0-1 0,-1 0 1 0,1 0-3 0,-1 0 0 16,-1 0 3-16,2 0-2 0,-1 0 0 0,0 0 3 0,0 0-6 0,0-1 5 16,-1 1 1-16,1 0-1 0,0 0-3 0,0-1 6 0,-1 1-7 15,0 0 2-15,1-1 7 0,0 1-7 0,0 0 4 0,0-1-4 0,-1 1-1 16,1 0-1-16,1-1 4 0,-2 0-2 0,2 0 2 0,-1 1-2 16,-1-1-3-16,1 0 7 0,1 1-3 0,-2-1 2 0,2 1 0 0,-1-1-4 15,0 0 0-15,0 0 2 0,1 1 1 0,-2-1 4 0,2 1-7 0,-1 0 4 16,0-1-1-16,0 1-5 0,0 0 5 0,-1 0 0 0,0 1-2 15,1-1-2-15,-1 0 7 0,1 0-8 0,-1 0 3 0,1 0 7 0,-1 1-11 16,1-1 6-16,-1 0 0 0,0 0-4 0,1 0 5 0,-1 0 1 0,1 0-4 16,0-1 4-16,-1 1-4 0,0 0-2 0,1-1 3 0,0 1-3 15,0 0 0-15,-1-1 3 0,0 1-1 0,2 0-1 0,-2 0 5 16,1 0-2-16,-1 0 0 0,1 0-2 0,0 0 1 0,0 1-1 0,0-1 3 16,-1 1 1-16,1-1-3 0,0 1-1 0,0-1-3 0,-1 0 5 0,1 1-3 15,-1 0 4-15,1 0 1 0,0-1-6 0,-1 0 1 0,0 0 1 0,1 1-7 16,0-1-1-16,0 0-1 0,-1 0-11 0,0 0-1 0,0-1-10 15,0 1-12-15,0 0-8 0,0 0-14 0,0 0-25 0,0 0-22 0,0 0-35 16,-1-1-45-16,0 0-53 0,0 0-77 0,1 1-51 0,0-1 56 16,-1-1-619-16</inkml:trace>
  <inkml:trace contextRef="#ctx0" brushRef="#br0" timeOffset="2">16536 3496 563 0,'-1'0'358'0,"1"0"-348"15,-2 0 2-15,2-1 6 0,0 1 3 0,-2 0 15 0,2-1 11 16,-1 1 7-16,0-1 4 0,0 1 3 0,0 0-8 0,0 0 1 0,0-1 0 16,0 0-4-16,0 1 3 0,1-1-3 0,-2 0 0 0,2 1 1 15,-1-1-7-15,1 0-2 0,0 0-6 0,-1 0-8 0,1 0 1 0,0 0 2 16,0 1 2-16,1-1 2 0,-1-1 6 0,0 1-1 0,1 0 2 0,-1-1 5 15,2 2-7-15,-2-1 1 0,1-1-12 0,0 2-2 0,0-2-4 16,0 1-5-16,0-1 0 0,0 1-2 0,0-1-6 0,1 1-2 0,-1 0 1 16,0-1-5-16,0 1 2 0,0 0 1 0,0-1-3 0,1 1 3 0,-2-1 1 15,2 1-4-15,-1-1 6 0,2 1-5 0,-2-1-2 0,1 1 3 16,-1-1-5-16,2 1 7 0,-2-2 2 0,1 1 0 0,1 0 0 0,-1-1 5 16,0 1-5-16,1 1 2 0,0-2 3 0,-1 0-10 0,1 0 2 0,-1 1-1 15,1-1-5-15,0 0 5 0,0 1-1 0,-1-1-4 0,1 1 4 16,-1-1-6-16,1 1 0 0,1-1 5 0,-1 1-3 0,0 0 1 0,1-1 1 15,-1 1-2-15,0 0-4 0,0-1 5 0,-1 2-3 0,0-1 0 16,1-1 5-16,-1 1-5 0,2-1 3 0,-1 1 0 0,1 0 2 0,-1 0 2 16,0 0 1-16,0-2-5 0,-1 2 3 0,1 0-5 0,0 0 3 0,0 0 3 15,0 0-4-15,0-1 0 0,0 2 0 0,0-1-2 0,0 0 1 16,0 0 4-16,0 0-5 0,0-1 4 0,1 1 1 0,-1 0-3 0,0 0 5 16,0 0-5-16,0 0-3 0,0 0 1 0,1 0-1 0,-1-1-2 0,1 1 7 15,0 1-5-15,-1-1 0 0,0 1 4 0,1-1-5 0,-1 0 3 16,0 2 1-16,0-2-3 0,1 1 1 0,-1 0 2 0,-1 0-6 0,1 0 4 15,0 1 2-15,-1-1-1 0,1 0 0 0,0 0 4 0,-2 1-9 0,2-2 3 16,0 1 1-16,-2 0-2 0,1-1 7 0,1 1-7 0,-1 0 4 16,0-1-1-16,1 2 0 0,0-2 0 0,0 0 1 0,0-1-3 0,0 1 1 15,-1 0 2-15,1 0-2 0,1-1 4 0,-1 1-2 0,1-1-2 16,0 1 0-16,-1-1-1 0,1 0 1 0,-1 0 4 0,0 0-6 0,1 1 3 16,0-1 3-16,0 0-9 0,0 0 9 0,0 0-2 0,-1 0-2 0,1 1-1 15,-1-1 4-15,1 1-7 0,0-1 5 0,-1 0 3 0,0 0-7 16,1-1 6-16,-1 1-6 0,1 0-1 0,-1-1 6 0,1 0-5 0,-1 0 4 15,1 0 1-15,1 0-4 0,-1 1 4 0,0-2-1 0,0 1 0 16,0 0-2-16,0 0 3 0,0 0-2 0,0-1-1 0,1 1 4 0,-1 0-2 16,0-1 1-16,1 1-1 0,-1 0-4 0,-1 0 2 0,2 0 0 0,-1 0 0 15,-1 1 3-15,1-1-1 0,-2 1-2 0,1 0 2 0,-1 0-4 16,0 1 3-16,-1 1 1 0,2-1-2 0,-2 1 2 0,0-1 0 0,1 0-2 16,-1 1 5-16,1-1-1 0,-1 0-6 0,1 1 6 0,0 0-10 0,-1-1 4 15,1 1 7-15,0 0-5 0,-2-1 1 0,2 1 2 0,-1-1-4 16,1 2 0-16,-1-2 7 0,1 1-7 0,-1 1 4 0,0-1 1 0,0 0-6 15,0 0 3-15,0 1 3 0,-1 0-5 0,0 0 3 0,0 0 2 0,0 0-5 16,0 0 5-16,0 0-4 0,0 1 2 0,0 0 0 0,-1 0-1 16,1-1-1-16,-1 2 1 0,0-1 1 0,0 0-1 0,1 1 6 0,-1 0-7 15,0 0 1-15,0-1 1 0,0 1-3 0,-1-1 5 0,2 1-1 16,-1 1 0-16,-1-1-1 0,2 0-4 0,-2 0 2 0,0 0 5 0,1 0-5 16,-1 1 3-16,-1 0-2 0,1 0-3 0,0 0 5 0,-1 0 3 0,0 0-4 15,0 0 6-15,0 0-2 0,1 1-4 0,-1-1 6 0,0 1-2 16,-1-1-1-16,1 1 1 0,0-1-2 0,-1 1-6 0,0-1 6 0,0 1-4 15,0 0 2-15,-1 1 3 0,0-2-5 0,1 1 2 0,0 1 3 16,-1-1-3-16,0 0-1 0,2-1 4 0,-1 1-6 0,-1-1 2 0,2 0 3 16,-1 0-3-16,1 1 2 0,0-1 3 0,1 0-6 0,-1-1 1 0,1 0 1 15,0 0-6-15,0 0 7 0,0 0-5 0,0-2 2 0,0 2 1 16,1-1-6-16,-1-1-1 0,1 1-7 0,0 0-10 0,0-1-7 0,0 0-7 16,1-1-12-16,-1 0-6 0,1 1-11 0,0-2-20 0,1 1-19 0,-1-2-30 15,0 0-32-15,1 0-43 0,0-1-46 0,0-1 26 0,1 0-523 16</inkml:trace>
  <inkml:trace contextRef="#ctx0" brushRef="#br0" timeOffset="3">19001 5581 1200 0,'-2'0'170'0,"1"-1"-6"0,-1 1-30 0,0 0-21 0,1-1-16 15,0 0-17-15,1 1-14 0,-1-1-9 0,0 0-3 0,0 0-9 16,0 1 2-16,0-1-2 0,0 0-3 0,1 0 10 0,-1 1-4 0,0 0 1 16,0 0 2-16,0 0-6 0,1 0-1 0,0 0-3 0,0 0-10 15,-1 0-3-15,-1 1-1 0,2 0-8 0,-3 0 3 0,2-1-3 0,-1 0-7 16,1 0 2-16,-2 0-3 0,2 1-6 0,-1-1 8 0,0 1-7 0,0-1 4 15,-1 1-2-15,0-1-4 0,0 0 3 0,0 0-4 0,-1 0 1 0,0 1-2 16,0-1 3-16,0 1-5 0,0-1 4 0,1 1-4 0,0-1 1 16,0 1 6-16,-1 0-1 0,1-1 2 0,1 0-1 0,0 1-4 0,0-1 4 15,0 0-2-15,0 0 0 0,0 0 0 0,0 0-2 0,0 0 0 16,-1 0 1-16,1 0 5 0,-1 0-9 0,1 0 4 0,-1 0-4 0,0-1-6 16,0 1 10-16,0 0-6 0,1 1 2 0,0-1 0 0,-1 0-3 0,1 0 1 15,0 0 4-15,-1 1-4 0,2-1 3 0,-1 0 3 0,1 1-7 16,-1-1 4-16,1 0-1 0,1 1-3 0,-1-1 3 0,1 1-1 0,-1-1-4 15,1 0 7-15,0 0-2 0,0 0 0 0,0 0 2 0,0 0-3 0,0 0 0 16,0 0 2-16,0 0-1 0,0 0 1 0,0 0 2 0,0 0-6 16,-1 0 5-16,1 1 4 0,-1 0-7 0,0 0 7 0,1-1-7 0,-1 1-5 15,1 0 7-15,0 0-5 0,-1-1 3 0,1 0 5 0,0 0-6 16,0 0 4-16,0 0-1 0,1 1-4 0,-1-1 6 0,0-1-3 0,0 1 1 16,0 0 1-16,0 0-2 0,1-1 0 0,0 0 5 0,0 0-3 15,0 1 1-15,0-2 1 0,0 1-2 0,0 0 0 0,0-1 4 0,1 1-4 16,-1-1 1-16,1 0 1 0,0 0-5 0,-1 1 3 0,2-1-1 0,-1-1 0 15,0 0 2-15,0 1-2 0,0 0-1 0,0-1 3 0,0 1-2 16,1 0 1-16,-1-1 4 0,1 0-7 0,0 0 4 0,0 0 0 0,1 0-2 16,-1-1 3-16,0 1 4 0,1-1-7 0,1 1 1 0,-1-1-3 0,0 0-4 15,1-1 8-15,-1 2-4 0,1-1 2 0,0-1 2 0,0 1-5 16,0 1 4-16,-1-1 5 0,-1 0-8 0,1 1 6 0,-2 0 1 0,1 0-6 16,0 1 9-16,-2 0-1 0,1 0 0 0,-1 0 2 0,-1 1-1 0,1 0-5 15,0-1 3-15,0 1-1 0,-1 1-4 0,0-1 4 0,0 0-6 16,0 0 2-16,0 1 0 0,0 0-1 0,-1 0 1 0,0 1 0 0,0 0-3 15,0 0 1-15,0 0 0 0,-1 2-1 0,0-2 4 0,0 1-5 0,0 0 2 16,-1 1 0-16,1 0-3 0,0 0 3 0,-1 1 4 0,0 0-7 16,0 0 3-16,0 0-1 0,0 1-3 0,1-1 6 0,-1 1 0 0,1-1-3 15,-2 1 2-15,2 0-2 0,0-2-2 0,0 2 6 0,-1-1-2 16,2 0-1-16,-2-1 1 0,2-1-3 0,-1 0 0 0,2-1 5 0,0 1-4 16,0-2 0-16,0 0 5 0,0 0-10 0,0-1 6 0,1 0 0 0,0 0-5 15,0-1 8-15,-1 1-5 0,1 0 3 0,-1-1 2 0,1 1-3 16,-1-2 4-16,0 1 0 0,1 1-2 0,-1-2 3 0,-1 2-1 0,1-1 0 15,0 1 4-15,-1-1-2 0,0 1-2 0,1 0 1 0,-1-1 0 16,0 2-2-16,0-2 5 0,0 1-8 0,0 0-1 0,0-1 3 0,1 1-6 16,-1 0 8-16,-1-1 1 0,2 1-3 0,-1-1 0 0,-1 1 1 0,1-1-6 15,0 1 5-15,0-1 0 0,0 1-4 0,1-2 4 0,0 1-5 16,0 0 3-16,0 0 2 0,-1-1-1 0,1 2-1 0,0-2 2 0,0 1-3 16,1 0-1-16,-1 0 5 0,0 0-4 0,0 0 2 0,1 1 2 0,0-1-5 15,0 2 2-15,-1-2 1 0,0 1-3 0,0 1 5 0,0 0-5 16,0 0 1-16,-1 0 2 0,0 0-3 0,0 1 3 0,0 1 1 0,-1-1-3 15,-1 1 1-15,1 1-1 0,-1-1-3 0,-1 1 8 0,1 0-1 0,-1 1-3 16,0-1 2-16,1 1-5 0,-1-1-4 0,0 1 10 0,1 0-7 16,-1-1 1-16,1 0 4 0,0 1-8 0,1-1 4 0,-1 0 2 15,2 0-3-15,-1 0 1 0,1-1 3 0,0 1-5 0,0-1 3 0,0 0 7 16,1-1-8-16,0 1 4 0,0 0-5 0,1-1-1 0,0 1 7 0,0-2-3 16,0 2 3-16,-1-1-1 0,1 0-3 0,-1 0-1 0,1 0 3 0,0-1-1 15,0 0 2-15,0 0 2 0,0 0-3 0,-1 0-1 0,0 0 3 16,1-1-2-16,0 0 4 0,-1 0-4 0,1 1 1 0,-1-1 1 0,1-1-5 15,0 1 6-15,-1-1-1 0,1 2-2 0,-1-2-2 0,1 0 4 0,-1 0-5 16,1 1 6-16,0-2 0 0,0 1-6 0,0 0 5 0,1 0-3 16,-1-1-2-16,1 1 6 0,0-1-3 0,0 1-3 0,1-2 8 0,0 1-7 15,-1 1 2-15,1-1 4 0,0 1-6 0,-1-1 1 0,1 2 3 0,0-1-5 16,-1 1 3-16,1-1 3 0,-1 2-6 0,0 0 7 0,-1 0-6 16,1 0-2-16,-1 2 4 0,-1-1-4 0,1 1 6 0,-1-1-1 0,0 1-2 15,0 0-1-15,-1 1 3 0,1 0-2 0,-1 1 4 0,-1 1-5 16,2-1 2-16,-2 1 0 0,1 0-2 0,-1 0 4 0,0 0-2 0,-1 0-1 15,2 0-2-15,-1-1 3 0,1 1-4 0,-1-1 3 0,1 0 5 0,0-1-7 16,0 0 2-16,1 0 2 0,-1-1-6 0,2-1 3 0,-1 1 2 16,0-2-8-16,1 1 4 0,-1-1-5 0,0 0 3 0,0 1 5 0,0-1 1 15,0 0 1-15,-1 0 3 0,1 0-6 0,-1 0-1 0,-1 0 7 0,1-1-5 16,0 1 5-16,0 0-1 0,0-1-5 0,-1 0 2 0,1 0 1 16,-1 1-3-16,0-2 6 0,0 1-5 0,0 0-4 0,0-1 6 0,1 1-4 15,-1-1 3-15,-1 1 3 0,2-1-4 0,-2 0 2 0,2 0 0 0,-1-1-2 16,1 0 4-16,-1 1-2 0,1-1-3 0,0-1 3 0,0 0-4 15,1 0 0-15,0 0 4 0,0 0-2 0,0 0-2 0,0 0 3 0,0 0-4 16,0 0 4-16,0 0 3 0,0 0-4 0,0 0 1 0,0 1 2 0,0-1-5 16,-1 1 4-16,1 1 2 0,-1-1-5 0,0 1 4 0,0-1-4 15,1 2 0-15,-1-1 3 0,0 2 0 0,0-1-1 0,0 1 0 0,-1 0-2 16,1 1-2-16,-1-1 6 0,1 1-3 0,-2 1 1 0,1 0 2 16,-1 0-6-16,0 1 4 0,1 0-3 0,-1 0 1 0,0 0 2 0,1 1-4 15,0-1 3-15,-1 2 1 0,0-1-3 0,1 0 4 0,-1 1 2 0,2 0-6 16,-2-2 2-16,2 2 1 0,-1-1-5 0,1 0 7 0,0-1 0 15,0-1-5-15,1 0 4 0,0 0-4 0,0-1 1 0,0 0 2 0,0 0-2 16,0 0 0-16,1 0 3 0,0-1-5 0,-1 1 3 0,0 0 5 16,0-2-4-16,0 1 4 0,0 0-2 0,0 0-3 0,0 0 5 0,0 1-3 15,0-2 2-15,0 0 0 0,0 1-3 0,0-1 3 0,0 1 0 0,0-1-3 16,-1 1 1-16,1 0-3 0,-1-1 1 0,1 0-1 0,0 1 4 16,0-1-2-16,0 0 0 0,0 0 4 0,0 0-7 0,1 0 5 0,-1 0-5 15,1 0 1-15,-1-1 5 0,1 1-4 0,1-1 3 0,-1 0-1 0,1 0-3 16,-1-1 2-16,2 1 4 0,0 0-5 0,0-1 4 0,0 0 1 15,0 1-5-15,0-1 5 0,1 1-1 0,0-1-3 0,-1 0 8 0,0 0-6 16,1 1 0-16,-1 0 5 0,0-1-7 0,0 1 4 0,0 0 1 16,0 0-4-16,-2 1 1 0,2-1 2 0,-2 0-4 0,1 0 4 0,-1 1-1 15,1 0-7-15,-1 0 9 0,-1 0-9 0,1-1 4 0,1 1 5 0,-2-1-7 16,1 1 2-16,0 0 1 0,0-1-4 0,-1 1 4 0,1-1 1 16,0 2-2-16,0-2 1 0,0 0-1 0,-1 1-1 0,2 0 3 0,-1 0 2 15,-1-1-6-15,2 1 4 0,-1 0-6 0,1-1 1 0,-1 2 4 16,-1-1-2-16,1 0 2 0,0-1 0 0,0 2 0 0,-1 0-2 0,0-1 3 15,0 1-4-15,0 0 3 0,0 0 2 0,0 1-4 0,0-1 2 0,-1 1-1 16,0 0-1-16,0 1 1 0,-1-1 0 0,1 1-5 0,-2-1 5 16,1 1-4-16,0 0 1 0,-1 0 2 0,-1 1-6 0,1 0 3 0,-2-1 1 15,1 1 1-15,1 0 1 0,-1-1 3 0,0 1-6 0,-1 0 3 0,1-2 0 16,1 1-3-16,-1 0 6 0,1 0-6 0,0-2 1 0,0 3 4 16,0-2-5-16,1 1 4 0,-1-1 1 0,1 1-6 0,-1-1 7 0,0 1-4 15,0-1-1-15,1 1 4 0,0-1 3 0,-1 1-3 0,1 0 1 16,0-1-3-16,0 0-6 0,0 1 8 0,0-1-4 0,-1 0 3 0,2 0 0 15,-1 1-4-15,-1-1 1 0,1 0 1 0,0 0-1 0,-1 0 3 0,1 1 2 16,0-2-7-16,-1 1 4 0,2 0-1 0,-1 0 0 0,2 0 3 0,-2-1-1 16,1 0-3-16,1 0 3 0,-1 0-2 0,0 1 1 0,0-1 4 15,1-1-5-15,0 1 2 0,0 0 1 0,-1 0-3 0,1 0 5 0,0-1 2 16,-1 0-7-16,1 1 4 0,-1-1-3 0,0 1-3 0,1 0 10 16,0-1-8-16,0 1 3 0,-1 0 2 0,0 0-4 0,1 0 0 0,-1 0 7 15,1 0-8-15,0-1 3 0,0 1 2 0,0 0-7 0,0 0 6 0,0-1 2 16,0 1-3-16,0 0-1 0,0-1-1 0,0 1-5 0,1 0 8 15,-1 0-2-15,1-1-1 0,0 1 4 0,-1-1-8 0,2 0 5 0,-1 1 1 16,0-1-1-16,0 0 5 0,1 0 0 0,-1 1-7 0,1-2 3 16,0 1-3-16,-1 0-2 0,1-1 8 0,0 1-5 0,1-1 3 0,-2 1 0 15,1-1-2-15,1 1 2 0,-1-1 2 0,0 0-4 0,1 2 3 0,-2-2 0 16,1 0-5-16,0 0 6 0,0 1-1 0,0-1-3 0,0 1 2 16,0-1-2-16,1 1-3 0,-1 0 6 0,0-1-2 0,1 0-2 0,0 1 4 15,0-1-6-15,-1 1 2 0,1-2 4 0,0 2-2 0,0-2 1 0,0 1 6 16,1 1-10-16,0-2 3 0,0 1 0 0,0 0-5 0,-1 0 10 0,0 0-6 15,0 0 4-15,1 1 0 0,-1-1-2 0,-1 0 2 0,0 0 2 16,0 1-6-16,1-1 3 0,-1 1 0 0,0-1-4 0,1 1 6 0,-2 0-3 16,1 0 0-16,0 0 0 0,0-1-2 0,0 1-1 0,-1-1 4 15,1 1-6-15,-1 0 4 0,1 0-1 0,-1 0-1 0,0 0 3 0,1-1 1 16,-1 2-1-16,1-2-4 0,-1 0 5 0,0 2-8 0,1-2 8 16,-1 1 5-16,1-1-9 0,-1 1 4 0,1 0-6 0,-1 0-4 0,2 0 9 15,-2 1-2-15,1-1 0 0,0-1 4 0,-1 1-7 0,1 1 2 0,-1-2 4 16,0 1-5-16,1 1 4 0,-1 0 1 0,-1-1-6 0,1 1 3 0,0 0 0 15,0 0-3-15,-1 0 6 0,1 0-6 0,0-1 5 0,0 1-3 16,-1 0-2-16,1 0 7 0,0 0-6 0,0 0 1 0,0 0 0 0,-1 0 1 16,0 0 0-16,1 0 5 0,-1 0-6 0,1 0 1 0,0 0 1 15,-1-1-6-15,0 1 7 0,0 0 0 0,0 0-4 0,1 0 3 0,-1 0 0 16,0 0-3-16,0 0 3 0,1 0 2 0,-1 0-3 0,1 0 0 0,-1 0 1 16,0 0-6-16,0 0 7 0,0 0-2 0,0 0 0 0,1 0 5 15,-1 0-8-15,0 0 3 0,0 0 0 0,0 1-2 0,0-1 1 0,0 1 4 16,0 0-5-16,0-1 1 0,0 0 3 0,0 1-3 0,1 0 3 15,-1 0-2-15,0-1-2 0,1 1 1 0,-1 0-1 0,0 0 3 0,0 0 2 16,0-1-5-16,0 0 2 0,1 1 0 0,-1-1-4 0,1 1 7 0,0-1-2 16,0 0-2-16,-1 0 3 0,0 1 1 0,1-1-6 0,0 0 6 15,0 0-3-15,-1 0-4 0,1 0 5 0,-1 1-6 0,2-1 5 0,-2 0 3 16,0 0-6-16,1 0 2 0,0 0 3 0,0 0-6 0,-1 0 3 0,0 0 2 16,0 1-6-16,1-1 4 0,-1 0 1 0,1 0-5 0,-1 0 1 15,0-1 0-15,0 1-4 0,0 0 1 0,0 0-3 0,1-1-1 0,-1 1-1 16,0 0-3-16,0 0-2 0,0 0-2 0,0-1-5 0,0 1-7 0,0-1-5 15,0 1-16-15,0-1-16 0,0 1-30 0,0-1-28 0,0 0-36 16,0-1-47-16,-1 2-37 0,1-1-54 0,-1 0-7 0,0 0 60 0,1 1-624 16</inkml:trace>
  <inkml:trace contextRef="#ctx0" brushRef="#br0" timeOffset="4">19021 6104 1165 0,'-2'-3'190'0,"1"-1"0"15,-2 0-31-15,2 0-28 0,-1 1-23 0,1 0-23 0,-1 1-14 16,2 0-11-16,-2 0-10 0,0 1-10 0,1 0-4 0,-1-1-7 0,0 2 2 16,1 0 3-16,-2 0-3 0,1 0 5 0,0 1-6 0,0 1-6 15,1-2 1-15,-1 2-7 0,1-1 1 0,-1 0 2 0,1 1-9 0,0 0 2 16,1 0-1-16,0 1-3 0,0-1 3 0,0 0 4 0,0 0-8 15,0 1 4-15,0-1-4 0,1 0-7 0,0 1 7 0,0 0-6 0,0 0-1 16,0 0 2-16,1 1-6 0,-1-1 1 0,0 2 4 0,0 0-5 0,1 0 1 16,-1 1 0-16,0 0-8 0,1 0 0 0,-1 2 0 0,0-1-3 0,0 0-2 15,0 0 2-15,0 0-4 0,1-1 5 0,-2 1 0 0,1 0 1 16,0 0 6-16,0-1-3 0,0 1 3 0,-1 0-3 0,0-1 1 0,0 0 3 16,0 0 0-16,0 0-2 0,-1 0 0 0,1 0 3 0,-1 0-4 15,1 0 8-15,-1 0-3 0,1 0-2 0,-1-1 2 0,1 0-3 0,0 1 0 16,-1 0 5-16,0-1-5 0,0 1 4 0,1-1 1 0,0 0-3 0,-1 1 3 15,0-1 2-15,1 0-3 0,-1 0 0 0,1-1 5 0,-1 2-9 16,0-2 10-16,0 2-2 0,0-2-3 0,0 2 9 0,-1-2-7 0,2 0 7 16,-1 0-1-16,-1 0-2 0,1 0 0 0,0-1-1 0,0 1-4 15,0 1 2-15,-1-1 3 0,1 0 1 0,0 1 3 0,0-1 1 0,0 1-6 16,0-1 3-16,0 0-3 0,0-1 2 0,0 1 5 0,-1 0-9 0,2 0 4 16,0 0-2-16,-1-1-5 0,1 0 4 0,0 0-1 0,-1-1-2 15,1 1 0-15,0-1 1 0,0 0-4 0,0 0 7 0,-1 1-3 0,0 0-2 16,1-1 4-16,0 1-6 0,-1 0 7 0,0 0 5 0,0 0-1 15,1 1 5-15,-1 0 1 0,0 0-6 0,0 0 3 0,-1 1 2 0,1-1-5 16,-1 0 0-16,1 1-1 0,0-1-4 0,-1 0-1 0,1 0 3 0,-1 0-7 16,1 0 1-16,-1 0-2 0,1 0-3 0,-1 0 4 0,1 0 0 0,0 0 1 15,1-1 0-15,0 1-1 0,-1-1-1 0,0 0 1 0,0 0 1 16,1 1 2-16,-1-2-1 0,0 1 1 0,0 1-4 0,0-1-2 0,0 1 4 16,0 0 2-16,-1-1-1 0,0 1 0 0,1 0 4 0,-1 0-6 15,1 0 8-15,-1 0-1 0,1 0-6 0,-1 1 2 0,1-2-1 0,-1 1-4 16,1-1 7-16,0 0-1 0,0 0-5 0,0 0 4 0,1-1-7 0,0 0 2 15,-1 1 5-15,0-1-4 0,1-1 4 0,-1 2 1 0,1-1-7 0,0 0 5 16,0 0 2-16,-1-1-4 0,-1 2 3 0,2-1-1 0,-2 0-3 16,1 1 2-16,0-1 1 0,0 0-4 0,-1 1 2 0,1 0-3 0,0-1 0 15,0 0 5-15,-1 0-3 0,1 1 5 0,-1-1-2 0,0 0-3 16,2 1-1-16,-2-2 3 0,1 1-2 0,1-1 2 0,0 1 2 0,0-1-1 16,-1 1 2-16,1-1 0 0,-1-1 0 0,1 1 0 0,0 1-2 15,-1-2-1-15,1 2 4 0,0-1-5 0,0 0 4 0,0 1 2 0,-1-1-4 16,1 1 2-16,-1-1 1 0,0 1-4 0,1-1 3 0,-1 2 3 0,-1-2-7 15,1 2 4-15,1-1-1 0,-2 0-6 0,1 0 6 0,0 1-2 16,-1 1-1-16,1-2 3 0,0 1-3 0,0-1-2 0,0 1 5 0,0 0-7 16,0-1 5-16,0-1 1 0,1 1-4 0,0-1 4 0,0 1 0 15,0-1-3-15,0 1 4 0,0-1-4 0,0 0-3 0,0-1 6 0,0 1-5 16,0 0 4-16,0-1 2 0,0 1-2 0,-1-1 0 0,1 1 1 0,0-1-1 16,-1 1 2-16,1-1 3 0,-1 1-4 0,1-1 3 0,-1 0-3 15,0 1 0-15,1-1 3 0,-1 1-5 0,1 0 1 0,-1-1 1 0,0 0-3 16,0 1 2-16,1 0 5 0,-1-1-5 0,0 1-1 0,1-1 1 0,0-1-4 15,-1 1 1-15,1 0 4 0,0-1-1 0,0 0 0 0,0 1 1 16,0-1-6-16,0 0 4 0,1 0 0 0,-1-1 0 0,0 1 4 0,1-1-2 16,-1 1-2-16,0-2 3 0,0 1-2 0,0 0 1 0,0-1 6 0,1 1-8 15,-1-1 7-15,0 0-1 0,0 0-1 0,0-1 6 0,1 1-3 16,-1-1-4-16,0 0 6 0,1 0-5 0,-1 0 1 0,0-1 7 0,0 1-10 16,0-1 4-16,0 1 0 0,0 0-4 0,0-1 3 0,0 1 1 15,0-1-5-15,1 0 5 0,-1-1-1 0,0 1-5 0,0 0 6 0,0-1-5 16,0 1-1-16,1 0 1 0,0 0-2 0,0 0-2 0,0 0 7 0,0 0-2 15,0 1-2-15,-1-1 2 0,1 1-5 0,0-2 3 0,0 2 3 16,0-1 0-16,0 0-1 0,1 1 0 0,-1 0-3 0,0-1 3 0,0 2-2 16,0-1 2-16,0 0 0 0,0 0-3 0,-1 1 2 0,1 0 1 0,0 0-2 15,0 0 3-15,0 0 5 0,-1 1-10 0,0-1 8 0,0 0-4 16,1 1-4-16,0-1 7 0,-1 1-3 0,1-1-2 0,-1-1 2 0,1 1-5 16,0 0 0-16,-1 0 7 0,1-1-7 0,-1 1 4 0,1 0-1 15,1 1-4-15,-2-1 4 0,1-1 3 0,0 1-7 0,0-1 6 0,0 1 4 16,0 0-10-16,1-1 6 0,-2 1-1 0,1 0-1 0,0 0 4 0,0 0-4 15,-1 0-1-15,0 1 2 0,0-1 0 0,1 0 0 0,0 1-1 0,-1-1-2 16,1 0 2-16,-1 1 1 0,0-1-1 0,0 0 1 0,1 1 0 16,-1 0-4-16,0-1 3 0,1 0-1 0,-1 0 0 0,0 0 1 0,1 1-2 15,-1-1 2-15,0 1-3 0,1-1 1 0,-1 1 0 0,0-1 6 16,0 1-6-16,0 0 1 0,0 1 4 0,0-1-8 0,0 1 10 0,0 0-3 16,0 0-5-16,0 0 2 0,0 0-2 0,0 1-2 0,0-1 6 0,-1 0-1 15,1 0-2-15,0 1 4 0,-1 0-6 0,1 0 3 0,0 0 2 16,-1 0-2-16,0 0 2 0,1 1 0 0,-1 0-6 0,0 0 5 0,0 0 0 15,1 1-6-15,-1 0 7 0,0 0-6 0,0 1 0 0,1-1 4 16,-1 0-4-16,0 1 3 0,0 0 1 0,1 1-4 0,0-1 2 0,-1 1-1 16,1-1-3-16,-1 0 5 0,0 1-1 0,1-1-1 0,-1 2 1 0,1-1 3 15,0 0-5-15,-1 1 4 0,0 0-5 0,0 1 0 0,1 1 2 16,-1-1-2-16,0 2 2 0,0 0 0 0,-1 0 1 0,1 0-3 0,0-1 5 16,0 1-4-16,0-1 4 0,0 0 2 0,1 0-7 0,0 0 3 15,-1-1-5-15,1 0 3 0,0 0 1 0,0 0 0 0,0-1-1 0,0 1 2 16,0-2-1-16,-1 1 0 0,1 1 5 0,0-1-2 0,-1 0-1 0,1-1 4 15,-1 1-5-15,-1 0 2 0,2 0 2 0,-2-1-4 0,1 1 7 16,1-1-11-16,-2 0 4 0,1 0 3 0,0 0-5 0,0 0 9 0,0 0-3 16,0 0-3-16,1-1 1 0,-1 0 1 0,0 0-3 0,0-1 4 0,1 0-1 15,0 1-3-15,-1-1 3 0,0 1 0 0,0 0-3 0,1-1 4 16,-1 1 0-16,-1 0-2 0,1-1 4 0,0 0-5 0,-1 1-1 0,2 0 5 16,-2 0-2-16,1-1-1 0,-1 0 2 0,0 1-2 0,-1 0 1 15,2 1 5-15,-1-2-5 0,0 0 3 0,0 1-1 0,0-1-2 0,1 0 1 16,-1 0-1-16,1 0-1 0,-1-1 2 0,1 1-1 0,-1-1-1 0,1 0 3 15,0 0-1-15,0 0 0 0,0-1 3 0,1 1-3 0,-1 0-5 0,0-1 8 16,0 1-7-16,0 0 6 0,1-1 0 0,0 0-6 0,0 0 5 16,0-1-8-16,0 1 5 0,-1 0 3 0,1-1-5 0,0 1 4 0,-1 0-1 15,1-1-3-15,0 0 3 0,-1 1 1 0,1-1-5 0,0 0 6 0,-1 0-1 16,1 1-5-16,-1-1 6 0,1 0-6 0,-1 0 1 0,1-1 5 16,0 1-5-16,0 0 6 0,0-1-1 0,1 0-5 0,-2 0 5 15,2 0-2-15,0 0-1 0,0-1 0 0,-1 0 1 0,1 0 0 0,0-1 1 16,0 0-2-16,0-1-1 0,1 2 1 0,-1-2-2 0,0 1 4 15,1 0-2-15,0 0 1 0,-1-1-1 0,1 1 1 0,-1-1-3 0,-1 0 5 0,1 1 0 16,0-1-3-16,0 0 2 0,-1 0-1 0,1 1 0 0,0-1 2 16,0 0 4-16,0-1-9 0,-1 1 6 0,0 0-7 0,1-1 1 0,0 0 8 15,0-1-7-15,0 0 5 0,0 1-2 0,0-1-4 0,0 1-1 16,0-1 7-16,1 1-7 0,-2 0 6 0,2 0 2 0,-1 0-8 0,0 0 5 16,1 0-4-16,-1 0-3 0,1-1 9 0,-2 1-5 0,2 1 1 0,0 0 2 15,-1 0-5-15,1 0 6 0,-2 1-3 0,2-1 0 0,-1 1 1 16,0 0 0-16,0 0 2 0,0 0-3 0,-1 0 2 0,0 1-4 0,0 0 4 15,1 0 0-15,-1 0-2 0,0 0 2 0,1 0-2 0,-1 1-1 16,0-1 1-16,0 0-1 0,0 0 0 0,0 1 3 0,0-1-2 0,0 1 1 16,-1-1-2-16,1 1 0 0,0-1 1 0,0 1 7 0,-1-1-9 0,2 1 4 15,-1-1-2-15,0 0-8 0,1 1 12 0,-1-2-5 0,1 1 0 16,-1 1 3-16,1-2-3 0,-1 1 0 0,1 0 1 0,0 0 1 0,0 1-2 16,-1-1 5-16,1 1-6 0,-1-1 1 0,1 1 6 0,0 0-6 0,-1 0 2 15,0 0 0-15,0 0-7 0,0 1 9 0,1-1-5 0,-1 1 1 16,0 0 5-16,0 0-6 0,0 1 3 0,0-1-1 0,1 0 1 0,-1 0-2 15,0 0 4-15,0 1-3 0,0 0 1 0,0-1 1 0,0 0-3 0,0 0 4 16,0 1-9-16,0-1 6 0,0 0 0 0,0 1-1 0,0-1 2 16,0 1 1-16,0-1-5 0,0 0 5 0,1 1 3 0,-1-1-5 0,0 1 2 15,0-1 1-15,0 0-4 0,0 1 2 0,1 0-1 0,-1 0-4 16,0-1 7-16,0 1-3 0,1 0 0 0,-1 0 2 0,0 1-5 0,1 0 1 16,-1-1 4-16,0 1-2 0,0-1 0 0,0 1 2 0,0 1-5 0,0-2 5 15,0 1-1-15,0 1-1 0,0-2 0 0,0 0-2 0,0 1-1 16,0 0 1-16,0-1-1 0,0 1 3 0,0-1 2 0,1 0-6 0,-1 0 7 15,0 0-4-15,0 0-3 0,1 0 6 0,-1 0-2 0,1 0 0 0,-1 0 0 16,1 0 2-16,-1 0-5 0,0 0 6 0,1 0-3 0,0-1-2 16,-1 1 3-16,1 0-3 0,-1 0 2 0,0 0 2 0,0 0-2 0,0 0 1 15,0 0 1-15,0 0-5 0,0 0 5 0,0 0 0 0,0 0-3 0,1 0 3 16,-1-1 0-16,0 1-7 0,0 0 7 0,1-1-4 0,-1 1 0 16,1 0 5-16,-1-1-6 0,0 0 5 0,1 0 0 0,1 1-3 0,-1-1 2 15,-1-1 2-15,2 2-4 0,-1-2 3 0,-1 0 2 0,0 2-3 16,1-2 5-16,0 1-3 0,0-1-2 0,-1 1 1 0,1 0-2 0,0-1-1 15,0 1 5-15,-1-1-5 0,1 1 1 0,0 0 2 0,-1 0-5 16,1 0 6-16,0 0 1 0,-1 0-3 0,0 0 1 0,1-1 2 0,0 1-6 16,-1-1 5-16,1 0-2 0,-1 0-5 0,1 0 6 0,0 0-3 0,0-1 0 15,0 1 3-15,0 0-1 0,0-1-2 0,-1 0 6 0,2 1-6 16,-1-1 1-16,0 1 2 0,0-1-3 0,0 0 3 0,0 1-2 0,-1 0-1 16,0 0 1-16,0 0-2 0,0 0 3 0,1 0 4 0,-1 0-5 0,0 0 2 15,1-1 1-15,-1 2-5 0,0-2 3 0,0 1 0 0,0 0-3 16,0-1 2-16,1 0 2 0,-1 0-3 0,0 0 6 0,0 0-2 0,0-1-5 15,0 1 3-15,0 0-8 0,0-1 6 0,0 0 4 0,0 1-4 0,0 0 2 16,0-1 2-16,0 0-7 0,0 1 5 0,0-1 4 0,-1 1-5 0,1 0 3 16,0 0-3-16,0 2-2 0,0-2 2 0,0 2 4 0,-1 1-4 15,1-1 3-15,-1 0-4 0,1 1-1 0,0 0 4 0,0 0 0 16,0 1 0-16,-2 0 0 0,1-1 0 0,1 1-4 0,-1 1 4 0,0-1-3 16,0 2 3-16,0-1-2 0,1 0-2 0,0 1 2 0,-1 0-1 0,0 1-2 15,0 1 2-15,1-1-2 0,-1 1-3 0,0 0 6 0,1 1-3 16,-1 1 2-16,1 0 3 0,0 1-7 0,-1-1 1 0,0 2 1 0,0 0-3 15,1 0 5-15,-2 2-1 0,1 0-5 0,0-1 2 0,0 2-10 0,-1-1 6 16,2 0 8-16,-1 0-4 0,0 1 4 0,1 0 0 0,-1 0-4 16,1 1-1-16,0-1 9 0,0-1-7 0,0 0 4 0,0 1 1 0,0-2-3 15,0-1 0-15,0 1 1 0,0-2-2 0,0 0 3 0,0 0-2 16,0 1-3-16,0-2 5 0,-1 0-3 0,1 1 3 0,-2-1 3 0,2-1-3 16,-2 0-2-16,1 0 4 0,0-1-3 0,-1 1 2 0,1-2 2 0,-1 1-6 15,1-1 5-15,-1 0-5 0,1-1 2 0,0 0 5 0,-1 0-6 16,1-2 3-16,1 0 1 0,-1 0-7 0,0 0 7 0,1-1 3 0,0 0-8 15,0 0 7-15,0-1-2 0,1 1-4 0,-1-2 5 0,0 1 3 0,0 1-4 16,0-2 6-16,1 1-5 0,-1-2-3 0,0 1 6 0,0-1-5 16,0 0 2-16,0 0 2 0,0 0-5 0,0 0 2 0,-1 0 6 0,1-1-3 15,-1 1 3-15,0-1-2 0,1-1-5 0,-1 2 3 0,0-2 1 0,0 0-1 16,0-1-1-16,0 1 3 0,1-1-8 0,-1-1 4 0,1 0-1 16,-1-1-4-16,1 1 4 0,0-1-3 0,-1 0 1 0,1 0 0 0,0-1 1 15,0 0 0-15,0 0 4 0,1 1-9 0,0-1 8 0,-1 1-1 16,1 0-6-16,0 1 10 0,0-1-5 0,1 0-2 0,-1 1 4 0,0 0-7 15,1 1 2-15,-2-1 5 0,2 1-5 0,0 1 3 0,0 1-3 0,-1-1-1 16,0 0 3-16,1 1 3 0,-2-1-2 0,1 1 2 0,0-1 2 16,0 1-8-16,0 0 7 0,0 1-5 0,0-1-1 0,0 1 3 0,-1-1-2 15,2 1-2-15,-1 0 4 0,-1 0 1 0,0 0-2 0,0 1 4 16,1 0-7-16,-1 0 4 0,0 1 1 0,0-1-3 0,-1 1 5 0,1 0-3 16,0 1-3-16,0-1 5 0,0 1-5 0,-1 0 1 0,1 0 3 0,-1 0-5 15,0 1 2-15,1 0 0 0,-1 0 0 0,0 1 1 0,1-2 4 16,-1 2-6-16,0 0 3 0,1-1 1 0,0 1-7 0,-1 1 10 0,0 0-6 15,0 1-1-15,1-1 4 0,-1 1-6 0,0 0 3 0,0 1 2 0,0-1-3 16,0 1 2-16,0-1-1 0,-1 2-2 0,1-2 2 0,0 2 2 16,0-2 0-16,0 1 0 0,0-1-1 0,1 3-3 0,-2-2 4 0,1 1-4 15,0 0 3-15,0-1 1 0,1 2-2 0,-1-2 4 0,1 0-3 16,0 1 0-16,-1-2-1 0,1 2-1 0,0-2-1 0,0 1 3 0,0-1 1 16,0 1-3-16,0 0 7 0,0 0-7 0,0 0-1 0,0 0 3 0,1 0-3 15,-1 1 4-15,0-1 2 0,0 0-6 0,0 1 3 0,0-2-2 0,0 1-1 16,1-1 5-16,-1 1-1 0,0-1 0 0,1 0-3 0,0 0 4 15,-1 0-7-15,1 0 8 0,0 0-2 0,0 0-3 0,-1-1 4 0,1 0-5 16,-1 1 5-16,1 0 0 0,-1 0 0 0,0-1-3 0,0 0 3 16,1 1-4-16,-1 0 0 0,0-1 4 0,0 2-3 0,0-1 1 0,0 0 6 15,0 0-7-15,0 1 2 0,0-1 2 0,-1 1-7 0,1-1 9 0,0 0-8 16,0 0 1-16,0-1 3 0,-1 0-4 0,1 0 4 0,0 0-2 16,0-1 0-16,0 0-2 0,-1 1 5 0,1-2-4 0,0 1 3 0,0 0 2 15,0 0-5-15,0-1 4 0,0 1-4 0,0-1 1 0,0 1 4 16,-1-1-4-16,1 1 3 0,-1-1 0 0,1 1-7 0,-1-1 7 0,1 2-2 15,-1 0-1-15,0 0 3 0,0 0-1 0,0-1-2 0,-1 1 2 0,1 0 2 16,1-1-3-16,-2 2 1 0,1-2-2 0,0 0-1 0,-1 1 2 16,1 0 2-16,0 0-4 0,0-1 4 0,0 0-2 0,0 0-4 0,0 1 7 15,0-2-4-15,1 2 3 0,0-2 0 0,-1 1-4 0,1-1 0 0,-1-1 4 16,1 0-5-16,1 0 4 0,-1-1-3 0,0 1-3 0,1-1 9 16,-1-1-10-16,0 2 7 0,1-2 1 0,-1 1-5 0,1-1 4 0,-1 0 2 15,0-1-6-15,1 1 5 0,-1-1 2 0,1 1-8 0,-1-1 8 0,0 0-4 16,0 0-1-16,0-1 5 0,0 0-2 0,1 0-2 0,-1-1 5 15,0-1-7-15,0 1 1 0,0-1 5 0,0 0-5 0,-1 0 3 0,1-1-2 16,0 0 0-16,0-1-1 0,0 1 4 0,0-2-3 0,1 2 3 16,-1-2 1-16,1 1-5 0,-1 2 2 0,1-1-1 0,-1 1-1 0,0-1 3 15,1 1-1-15,0-1-2 0,0 1 4 0,-1 0-5 0,1 0 3 16,0 1 2-16,0-1-2 0,0 2-1 0,-1-2 1 0,1 2-2 0,1-1 1 16,-2 0 0-16,0 0-4 0,2 0 8 0,-2 0-8 0,1 0 7 0,-1 0 1 15,0 2-7-15,1-2 4 0,-1 1 1 0,0 0-4 0,0 1 2 0,0-1 5 16,0 0-9-16,0 0 9 0,0 0-5 0,0 0-4 0,0 1 6 15,0-2-2-15,0 1 0 0,0 0 4 0,1 0-4 0,-1 0-3 0,0-1 5 16,1 2-5-16,-1-1 5 0,0 0-2 0,0 0 0 0,0 0 1 16,1 1-1-16,-1 1 2 0,0 0-2 0,0 0 4 0,0 0-7 0,-1 0 5 15,1 1-3-15,0-2-1 0,0 1 6 0,0 1-6 0,0-2 1 0,0 2 4 16,0-1-5-16,0 1 3 0,0-2 2 0,0 2-6 0,0-1 2 0,0-1 0 16,0 2-1-16,0-2 4 0,0 0 4 0,1 1-10 0,-1 0 7 15,0 0-7-15,1-2-1 0,-1 2 11 0,0-1-9 0,1 1 5 0,-1 0 0 16,0-1-5-16,0 2 3 0,0-1 3 0,0 1-2 0,1-1 3 15,-1 1-2-15,0-1-4 0,0 1 2 0,0 1-2 0,0-1 3 0,0 0-1 16,0 0-1-16,0 0 2 0,0 1-1 0,0-1-3 0,0 1 3 16,0-1-1-16,1 1-3 0,-1-1 2 0,1 1-4 0,0 0 2 0,-1 0 3 15,2 0-2-15,-1-1-2 0,-1 1 0 0,2 0-1 0,-1 0-1 0,-1 1 3 16,0-1-4-16,1 0-1 0,0 2 6 0,0-1-3 0,-1 0 4 16,0 1 7-16,1-1-9 0,-1 1 4 0,1-1 1 0,-1 2-5 0,-1-1 5 15,1 0 2-15,0 1-4 0,-1 1 1 0,1 0-1 0,-1 1-4 0,-1-1 7 16,1 1-1-16,0-1-2 0,0 2 2 0,-2 0-5 0,2-1-1 15,-1 0 4-15,1 0 0 0,-1 0-1 0,1-2 3 0,0 2-6 0,0 0 0 16,0-1 2-16,1 0-2 0,0 0 2 0,0-1-2 0,0 0 0 16,0-1 2-16,1 1-1 0,0 0 3 0,0 0 3 0,-1 1-7 0,1-1 6 15,0 0-2-15,0 0-2 0,-1 1 7 0,1-1-1 0,0 2-4 0,-1-1 3 16,0 0-3-16,0 1-5 0,-1 0 12 0,1 0-7 0,0 0 5 16,-1 1 2-16,1-2-7 0,-2 2 3 0,1-1 2 0,-1 0-5 0,1 0 4 15,-1-1 0-15,1 0-8 0,-1 0 8 0,1-1-3 0,0 0-1 0,1 0 3 16,-1 0-4-16,0 0 2 0,1 0 1 0,-1-1-2 0,1 0 2 15,1 1 1-15,-1 0-4 0,0-1 2 0,1 0-1 0,-1 0 1 0,0 1 0 16,1-1 1-16,-1 1 1 0,0 0-2 0,0 0 6 0,0 0-4 0,1 0-1 16,-1 0-1-16,0 1 0 0,1-1-2 0,-1 2 2 0,0-1 3 15,0 0 0-15,0-1-2 0,1 1-3 0,-1 0 3 0,0 1-7 0,0-1 9 16,0 0 1-16,0 0-6 0,0-1 3 0,0 1 0 0,0-1-5 16,0 0 5-16,-1-1 3 0,0 1-7 0,1 0 6 0,-1 0-3 0,1 0-1 15,0 0 3-15,0 1 0 0,-1-1-2 0,0 0 2 0,0 0-1 0,0 1-2 16,0-1 4-16,1 0-1 0,-1 1 0 0,1 0-3 0,-2 0 4 0,1 0-6 15,0 0 5-15,0-1 2 0,0 1-6 0,0 1 3 0,1-1 0 16,-1-1-5-16,0 1 6 0,0 0 2 0,0 0-6 0,0-1 5 16,0 1-4-16,1-1-2 0,-1 1 3 0,0-2 2 0,1 1-3 0,0-1 3 15,0 0-1-15,-1 0-4 0,1 0 6 0,0 1 0 0,-1-2 0 0,1 0-1 16,0 1 3-16,-2-1-8 0,2 0 7 0,-1 0 1 0,1 1-5 16,0-1 5-16,0 0-2 0,0 0 2 0,0 0-2 0,-1 0 2 0,1-1-5 15,-1 1 0-15,0 0 5 0,1 0-6 0,0-1 7 0,-1 0-2 0,1 0-2 16,0 0 2-16,0-1-3 0,0 1-3 0,-1 0 1 0,2-1 2 0,-1 1 7 15,0-1-8-15,0 1 5 0,-1-1-4 0,1-1-6 0,0 1 9 16,0-2-4-16,0 2 0 0,0-1-2 0,0-1 3 0,1 1-2 0,-1-1 4 16,0 0 1-16,0 0-4 0,0-1 1 0,1 1 0 0,-1-1-1 0,0 0 3 15,0 0 1-15,0-1-3 0,0 1 1 0,0-1-1 0,0 0 1 16,0 0-1-16,0 0 4 0,0-1-7 0,0 1 1 0,0-1 2 0,0 0-5 16,0 0 8-16,0 0-1 0,-1 0-3 0,1 0-1 0,0-1 3 15,0 1-3-15,1 0 1 0,-1 0 5 0,0-1-7 0,0 1 3 0,0 0-1 16,0-1-2-16,0 2 3 0,0 0 2 0,0-1-3 0,1 1 1 15,-1 0-2-15,1-1 0 0,-1 1 0 0,0 0 5 0,0 0-4 0,1 0-2 16,-1 0 6-16,0 1-8 0,1-2 5 0,-1 1 2 0,1 0-5 0,-1 1 0 16,1-2 4-16,-1 1-5 0,0 0 3 0,0-1 5 0,0 1-8 15,0 0 5-15,0-1 0 0,0 2-4 0,0-2 2 0,0 1 1 0,0 0-5 16,0 1 4-16,1 0 0 0,-1-1-2 0,0 2 5 0,0-1 0 16,0 1-3-16,0-1 1 0,1 1 0 0,-1 0-7 0,0 0 6 0,1 0 3 15,-1 0-4-15,1 1 1 0,-1-1 2 0,0 0-6 0,1 0 4 0,0 0 6 16,0 0-10-16,-1 0 2 0,0 0 1 0,0 0-2 0,1 0 3 15,0 0 4-15,0 1-5 0,-1-1 3 0,1 0-1 0,0 0-6 0,-1 2 5 16,1-1 1-16,-1-1 1 0,1 1-3 0,-1 0 7 0,0-1-11 0,0 2 5 16,0-1 2-16,0 0-7 0,1 0 8 0,-1 1-6 0,0-1 3 0,1 1 0 15,-1 0-3-15,0 0 4 0,1-1 1 0,-1 1-5 0,0 1 5 16,0-2-1-16,0 1-3 0,0 0 7 0,0 0-6 0,1-1-1 0,-1 1 2 16,1-1-3-16,-1 1 4 0,1 0 2 0,0-1-6 0,0 0 4 15,0 1-2-15,-1-1-1 0,1 1 7 0,0-1-1 0,1 0-4 0,-2 0 0 16,2 0-1-16,-1 0-3 0,0 1 6 0,0-1-2 0,0 0 1 15,0 1-1-15,-1 0-3 0,1 0 1 0,-1 0 3 0,1 1-1 0,-1-1-1 16,1 1 5-16,0-1-9 0,-1 1 5 0,1 0 2 0,-1 0-4 0,0 0 2 16,1 0 2-16,-1 1-5 0,0-1 1 0,0 0 8 0,0 1-8 15,0-2 3-15,0 1 1 0,0 0-5 0,0-1 1 0,1 1 4 0,-1-1-3 16,1 0 1-16,0 1 3 0,-1 0-4 0,1-1-1 0,-1 0 3 0,1 0-1 16,0 1-2-16,-1-1 5 0,0 1-4 0,1-1 1 0,-1 0 2 15,1 1-3-15,0 0 1 0,-1 0 2 0,0 0-3 0,0 0 1 0,1 1 4 16,-1-1-5-16,0 1 3 0,0-1 0 0,0 1-6 0,0-1 3 0,0 1 4 15,0 1-4-15,0-2 0 0,0 1 4 0,0 1-7 0,0-2 4 16,0 1 3-16,0-1-5 0,0 1 2 0,1-1 2 0,0 0-6 0,-1 1 1 16,1-1 6-16,-1 0-5 0,0 0 2 0,1 0 1 0,0 0-1 15,0 0-1-15,-1 0 6 0,0 0-6 0,1-1 1 0,0 1 3 0,-1 0-6 16,1 0 3-16,-1 1 2 0,0-1-3 0,0 0 1 0,0 0 2 0,0 0-5 16,0 0 2-16,0 0 3 0,0 0-1 0,0 0 0 0,0 1 0 15,0-1-1-15,0 0-4 0,0 0 5 0,0 0-2 0,1 0 1 0,-1 0 0 16,0 0 0-16,0 0-1 0,0 0 1 0,1 0 0 0,-1 0-3 0,0 0 2 15,0-1-7-15,1 1 3 0,-1 0 3 0,0-1-4 0,0 1-1 16,0-1-3-16,1 1-7 0,0-1-4 0,-1 0-3 0,0 0-9 0,1 0-5 16,-1 1-9-16,0-2-10 0,0 1-10 0,-1 1-7 0,1-1-15 15,0 0-16-15,-1 0-28 0,0 1-34 0,1-1-46 0,0-1-50 0,0 2-58 16,-1-2-14-16,2 0 69 0,-1 2-617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5:59:53.67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20022 4776 985 0,'0'0'14'0,"0"1"-1"16,0 0 2-16,0-1 5 0,0 0 10 0,0 0 5 0,1 0 8 15,0 0 7-15,-1 0 2 0,1-1 7 0,0 1-3 0,0-1 5 0,-1 0 1 16,1 0-3-16,0 0-4 0,0 0-6 0,1 0-8 0,-1-1-6 15,1 1-3-15,0-1-8 0,-2 1-3 0,2 0-4 0,-1-1-1 0,1 1-2 16,-1-1-5-16,-1 1 1 0,1-1 2 0,-1 1 2 0,1 0 3 0,-1 0 1 16,1 0 6-16,-1 1 1 0,1-2-1 15,0 1 3-15,-1 0-4 0,1 0 0 0,-1-1 1 0,1 2-3 16,-1-1-4-16,0 0 0 0,0 0-2 0,1 1 1 0,-1 0-1 0,0 0-3 16,0-1 4-16,1 1-4 0,-1 0 4 0,0 0-3 0,0 0 3 0,-1 0 0 15,1 0-1-15,0 0-1 0,-1 1-2 0,1-1 0 0,0 0 2 16,-1 1-1-16,0-1-4 0,0 0-1 0,1 1-2 0,-1-1 2 0,1 1 0 15,0-1-1-15,-1 1 1 0,1-1-2 0,-1 1 1 0,1-1 3 16,-1 1 1-16,1-1 1 0,-1 0 3 0,0 1-2 0,0-1 2 0,1 1-4 16,-1 0 2-16,0-1 3 0,0 1-3 0,1-1 0 0,0 0-3 0,0 0-1 15,0 0-1-15,-1 0 3 0,1 1-7 0,0-1 4 0,0 0-1 16,0 1 0-16,0-1 5 0,0 0-6 0,0 1 0 0,0-1 1 0,0 0 0 16,0 0 1-16,0 0 3 0,0 0-1 0,0 0 2 0,1 0-4 0,-1 0-2 15,0-1 1-15,1 1 0 0,-1-1 1 0,1 0 1 0,0 1-3 16,-1-1 2-16,1 1-1 0,0-1 0 0,0 1 4 0,-1-1-7 0,0 1 5 15,0-1-2-15,0 1 1 0,0 0 2 0,1 0-1 0,-1 0 2 0,0 0 1 16,1 0-2-16,-1 0 0 0,0 0-3 0,0 0 1 0,1 1 1 16,-1-1-5-16,1 1-1 0,1-1 1 0,-2 1 0 0,1-1 1 0,-1 0-1 15,0 0-3-15,1 0 3 0,0 0-1 0,0 0 1 0,0 0-3 0,1 0-1 16,-1-1 4-16,-1 1-2 0,1 0 1 0,-1-1 2 0,0 1 1 16,1-1 2-16,-1 1 2 0,0 0-1 0,0 0-1 0,0-1 2 0,1 1-2 15,-1 0 1-15,0-1-4 0,1 1-1 0,-1-1 1 0,0 1-1 16,1 0 2-16,-1 0-4 0,0 0 1 0,0 0-3 0,1-1 4 0,-1 1-2 15,1-1 2-15,0 0-2 0,0 1 0 0,-1 0 1 0,2-1-4 0,-1 1 4 16,0-1-1-16,0 1 1 0,0-1 3 0,-1 1-2 0,1 0 1 16,1 0 1-16,-1 0 4 0,0 0-2 0,0 0 1 0,0 1-1 0,-1-1 1 15,1 1 0-15,1-1-2 0,-2 1 2 0,2-1-2 0,-1 0 1 16,1 1-2-16,0-1-2 0,-2 1 3 0,2 0-3 0,-1-1 0 0,2 0-1 16,-1 0-3-16,0 1 3 0,1-1 0 0,-1 1 3 0,0 0-5 0,0-1 2 15,1 0-2-15,1 0 0 0,-1 1 6 0,0 0-3 0,1-1 1 0,-1 1-3 16,0-1 2-16,1 1-2 0,-1-1 1 0,1 0 4 0,0 0-4 15,0 1 2-15,0-1-2 0,0 1 0 0,0-1 3 0,1 1-2 0,-1-1 1 16,2 0-2-16,-2 0-4 0,1 0 2 0,0 0 0 0,0 0-1 16,1 0 0-16,-2 0 0 0,2 0 0 0,-1 0 3 0,1 0-2 0,0 0-1 15,-1 0 0-15,1 0 0 0,0 0 2 0,0 0-2 0,0 0 1 16,0 0 1-16,-1 1-2 0,1-1 0 0,0 0-2 0,0 1 1 0,0-1 1 0,1 0 1 0,0 0-4 0,-1 0 4 0,1 0-3 16,-1 0 2-16,-1 0 4 0,1 0-7 0,-1 0 5 0,0-1-2 0,0 1-2 15,1 0 2-15,-1 0 0 0,0 0-1 0,0 0 2 0,0 0-1 16,0 0 0-16,0 0 0 0,-2 0 3 0,2 0-1 0,0-1 0 0,-2 1-4 15,2 0 2-15,0 0-2 0,-2 0 2 0,1 0 1 0,0 0-5 0,0 0 8 16,0 0-4-16,0 0 2 0,-1 0-1 0,1 0-2 0,0 0 1 16,-1 0 1-16,1 0 1 0,0 0-5 0,0 0 4 0,-1 0-2 0,1 0 2 15,0 0 0-15,0-1-5 0,0 1 5 0,0-1-1 0,-1 1 1 16,2-1 0-16,-1 1-3 0,0 0 2 0,0-1-1 0,-1 0 3 0,1 1-1 16,0-1-3-16,-1 0 5 0,1 1-2 0,0-1-2 0,-1 0 6 0,0 0-5 15,0 1 3-15,0 0 1 0,1 0-3 0,-2 0-1 0,1 0 1 0,1 0 0 16,-1-1 4-16,0 1-4 0,-1 0-2 0,1-1 1 0,0 1-2 0,0 0 6 15,0-1-5-15,1 1 1 0,-1 0 0 0,-1 0-1 0,1 0 2 16,0-1-1-16,0 1-1 0,1-1 1 0,-1 1 3 0,0-1-5 0,1 1 4 16,-1-1-2-16,1 0 0 0,0 0 3 0,-1 0-5 0,1 1 1 15,0 0 0-15,-1-1 2 0,1-1 0 0,0 2-1 0,0-1 0 0,0 0 0 16,0 1 3-16,0 0-3 0,0-1 0 0,0 1 0 0,1 0-2 0,-2 0 3 16,1 0-3-16,0 0 3 0,-1 0-1 0,0 0 1 0,0 1 1 15,1-1-6-15,-1 0 6 0,0 0-2 0,0 0 2 0,0 0-2 0,0 0 0 16,-1 0-2-16,1-1 1 0,0 1 5 0,0 0-6 0,0 0 3 0,0 0-3 15,0-1 2-15,1 0 0 0,-1 1-1 0,0 0 4 0,0 0-3 16,0-1 0-16,1 1 0 0,-1 0-2 0,0 0 3 0,0-1 0 0,0 1 0 16,-1 0-1-16,1 0-1 0,0 0 3 0,0 0-1 0,0 0 1 15,-1 0-3-15,0-1 0 0,0 1-1 0,1 0-1 0,0 0 6 0,-1 0-4 16,1-1 2-16,-1 1-1 0,2-1 3 0,-2 1-5 0,1 0 3 0,-1-1 0 16,0 1-1-16,2-1 2 0,-1 1-4 0,0 0 1 0,-1-1 2 15,-1 1 0-15,2 0-2 0,-1 0 2 0,0-1-4 0,0 1 4 0,1-1 2 16,-1 0-4-16,1 1 2 0,0-1-2 0,-1 1 0 0,0-1 3 0,0 0-2 15,0 1 0-15,0-1 2 0,0 1-4 0,0-1 2 0,0 0-2 16,0 0 1-16,0 1 3 0,0 0 0 0,0 0-2 0,0 0 0 0,0 0-2 16,0-1 2-16,0 1 5 0,0 0-8 0,0 0 6 0,0 1-4 0,-1-1-2 15,2 0 5-15,-1 0-6 0,0 0 4 0,0 0 2 0,0 0-1 16,0 0-1-16,-1 0 0 0,1 1-1 0,-1-1 2 0,1 0 1 0,-1 1-4 16,1-1 1-16,-1 1 0 0,0-1 3 0,0 1 0 0,0-1-5 0,0 0 4 15,0 1-1-15,0 0 0 0,1 0 4 0,-1 0-6 0,0 0 0 16,-1 0 2-16,1-1-1 0,0 2 4 0,0-1-5 0,0 0 6 0,0 1-4 15,0-1-3-15,0 0 4 0,0 1-2 0,0-1 0 0,-1 0 5 16,2 0-3-16,0 1-4 0,-2-1 4 0,2 0-3 0,-1 0 2 0,-1 1 2 16,1-2-2-16,0 1-3 0,0 0 2 0,0 0 1 0,0 0 1 0,-1 1 0 15,1-2 3-15,-1 1-2 0,0 0-9 0,2 0 10 0,-1 0-4 16,-1 2-1-16,1-3 6 0,-1 3-3 0,0-2-4 0,1 0 5 0,0 1-1 16,0 0-3-16,-1 0 3 0,1 0-3 0,-1 0 1 0,1 0 1 0,0 0 3 15,-1 0-2-15,1 0-3 0,0 1 3 0,0-2-4 0,-1 1 1 16,1 1 6-16,0 0-5 0,0-1 1 0,0 0 3 0,-1 1-6 15,1-1 3-15,0 0 2 0,0 1-1 0,-1 0-3 0,0-1 3 0,1 0-4 16,0 0 1-16,-1 1 4 0,1 1-1 0,-1-1 0 0,1 0-2 0,-1 2 1 16,1-1-3-16,-1 0 3 0,1 0 1 0,-1 1 1 0,1-1-4 0,0 1 4 15,0 0-4-15,0-1 2 0,-1 2 2 0,1-2-4 0,0 1 2 16,0-1-1-16,0 1 2 16,0-1 1-16,0 0-2 0,-1 0 2 0,1-1-3 0,1 1-4 15,-2-1 8-15,1 0-1 0,1 0-4 0,-1 0 5 0,-1 0-5 16,1 0 0-16,0 0 4 0,0 1-2 0,-1-1 0 0,1 0 1 0,-1 0-1 15,1 1-1-15,-2-1-2 0,2 1 3 0,-1 0 0 0,0 0-2 0,1 0 2 16,-1 1-5-16,2 0 1 0,-1 0 5 0,-1 0-1 0,1 0 0 0,0 0 4 16,0 0-6-16,0 0-2 0,-1 1 8 0,1-1-6 0,0-1 1 15,0 0 4-15,-1 1-4 0,1-1-1 0,-1 0 3 0,1 1-2 0,-1-1 2 16,1 0-1-16,-1 0 1 0,1 0-1 0,0 1-1 0,0-2 5 0,-1 1-3 0,0 0-2 0,0 0 1 16,0 0 1-16,0 0-1 0,1 1 8 15,-1-1-7-15,0 1-1 0,0-1 0 0,0 0-4 0,0 0 8 0,-1 1-3 16,1 0 1-16,0 0-1 0,0-1-2 0,0 1 3 0,0 0 1 15,0-1-2-15,0 0 1 0,0 0-1 0,0 0-4 0,1-1 4 0,-1 1 1 16,0-1-2-16,0 0 4 0,0 0-3 0,0 0-4 0,0-1 5 0,1 1-4 16,-1 0 1-16,0 0 1 0,0 0 0 0,0 0 2 0,0 0-5 15,-1 0 8-15,0 1-5 0,1-1-1 0,0-1 5 0,0 0-6 0,0 0 0 16,-1 2 7-16,1-2-3 0,-1 1-3 0,0-1 6 0,1 1-8 0,-1 0 1 16,0 0 4-16,0 0 0 0,1 0-2 0,0 1 1 0,-1-1-2 15,0 0-1-15,1 0 2 0,-1 0 4 0,1 0-3 0,0 0-1 0,-1 0 4 16,1 0-7-16,0-1 4 0,-1 1 2 0,1 0-5 0,0 0 2 15,0-1-1-15,0 0-2 0,-1 1 1 0,1-1 4 0,0 0-1 0,0 0-1 16,0 1-1-16,-1-1-1 0,1 0 3 0,0 1-1 0,0-1 4 0,0 0-4 16,0 1-2-16,-1 0 2 0,1-1-1 0,-1 1 1 0,1-1 3 15,-1 1-4-15,1-1 1 0,0 0-1 0,0 1 1 0,0 0 0 0,0-1-1 16,0 0 2-16,0 0-2 0,0 1 1 0,0-2 1 0,0 2-1 0,0-2-2 16,0 1 4-16,0-1-4 0,0 1 0 0,0 0 4 0,0 0-2 15,0-1 0-15,0 1 3 0,0-1 0 0,0 0-7 0,0 0 6 0,0 0-2 16,0 1-2-16,0-1 2 0,0 1 2 0,0-1-5 0,0 0 1 0,-1 1 6 15,1-1-10-15,0 1 3 0,1-1 1 0,-1 1-5 0,0-1 2 16,-1 1 7-16,1 0-6 0,0 0-1 0,0 0 5 0,1 0-7 0,-1 0 2 16,0-2 5-16,0 2-2 0,1-1 0 0,-1 1 4 0,1 0-3 0,0-2-1 15,-1 1 5-15,0 0-2 0,1 0-4 0,-1 0 5 0,1 1-3 0,-1-2-2 16,0 0 7-16,0 1-3 0,0 0-1 0,0 0 2 0,0 0-2 16,0 0 0-16,-1 0-2 0,1 0 3 0,0 0 0 0,-1 0-4 0,1 0 4 15,0 0-3-15,0 1 2 0,0-2 3 0,0 2-3 0,0-1 0 16,0 0-2-16,0 1 1 0,1-1 0 0,-1-1 2 0,0 1 0 0,1 1-2 15,-1-1 0-15,0 1 0 0,1-1 4 0,-1 0-4 0,0 0 3 16,1 0 1-16,-1 1-9 0,0-1 6 0,0 0 2 0,0 1-4 0,0-1 4 16,0 0 0-16,0 0-5 0,0 0 3 0,0 0 1 0,0 0-3 0,0-1 1 15,-1 0 3-15,1 1-3 0,-1 0 1 0,1-1 3 0,0 1-4 0,-1 0 1 16,1-1 0-16,0 0 1 0,0 1-6 0,0 1 8 0,0-2-2 16,0 2-5-16,0-1 4 0,0 1-3 0,0 0-2 0,0 1 7 0,0-1 0 15,0 0-5-15,1 1 5 0,-1-1-3 0,0 1-2 0,1-1 2 0,-1 1 3 16,0-1-6-16,0 0 7 0,-1 0-1 0,1 0-4 0,-1 0 4 15,1 0-2-15,-1-1 0 0,1 1-1 0,0-1 4 0,-1 1-5 0,0-2 6 16,0 1 3-16,0 0-7 0,0 0 4 0,0 0-2 0,-1-1-5 16,1 0 6-16,-1 1 0 0,0-1-2 0,1 1 4 0,-1-1-4 0,1 0-1 15,-1 0 3-15,0 0 0 0,0 0-2 0,-1 0 5 0,2-1-7 0,-1 1 2 16,-1 0 3-16,1-1-5 0,0 1 8 0,-1-2-5 0,1 1-1 16,0 0 3-16,0 1-5 0,-1-1 3 0,1 0 2 0,0 0-4 0,0 1 2 15,0-1 3-15,0 0-5 0,-1 0 6 0,0 1-2 0,0-1-1 16,1 0 4-16,0 1-4 0,-1-1 0 0,1 1 4 0,-1 0-5 0,1 0 4 15,-1 0 2-15,0 0-7 0,-1 0 3 0,1 0 1 0,0 0-1 0,0 0 1 16,-1 0 2-16,0 0-3 0,0 0 0 0,-1 1 4 0,1 0-6 16,-1 0 4-16,1-1-2 0,0 1-2 0,-1 0 5 0,1 0-3 0,-1 0-2 15,0 0 2-15,2 0-1 0,-1 0-1 0,-1 1 2 0,1-1-2 0,-1-1-2 16,1 2 5-16,0-1-4 0,-2-1-1 0,1 0 7 0,0 0-8 16,1 0 6-16,0 1-1 0,0 0-6 0,0 0 3 0,1-1-1 0,-1 0 2 15,1 0 3-15,0 0-2 0,-1 0-2 0,1 0 4 0,0 0-6 16,-1 0 3-16,1 0 2 0,-1 1-5 0,1-1 5 0,0 0 0 0,0 1-4 15,0-1 6-15,0 1-2 0,0-1-5 0,0 0 7 0,0 0-11 0,0 1 4 16,0 0 4-16,0 0-4 0,1 0 5 0,-1-1-3 0,0 0-3 16,1 1 0-16,-2-1 4 0,1 0-1 0,0 1 2 0,0-1-1 0,-1 0-2 15,1 1-3-15,0-1 4 0,0 0 1 0,0 0-1 0,0 0 4 0,0 0-6 16,-1 0 2-16,1 0 0 0,-1-1 1 0,1 1 3 0,0 0-3 16,0 0-3-16,-1 0 5 0,1 0-6 0,0 0 4 0,-1 0 5 15,0 0-7-15,0 0 5 0,-1 1-1 0,1-1-5 0,-2 0 3 0,2 0 3 16,-1 0-7-16,0 0 6 0,-1 0-3 0,1 0-4 0,0 0 8 0,-1 0-6 15,1 0 0-15,-1 0 4 0,0 0-5 0,0 0 1 0,1 0 3 16,0 0-8-16,0 0 6 0,0 0 1 0,-1 0-3 0,2 0 4 0,-2 0 1 16,2-1-1-16,0 1-1 0,-1 0-1 0,2-1-4 0,-1 1 5 15,0-1-2-15,0 1 4 0,1 0-1 0,-1 0-2 0,0 0 0 0,1 0 1 16,-1 0-1-16,0 0 0 0,0 0 4 0,0 0-6 0,0 0 2 0,0 0 2 16,0 0-1-16,0 0 0 0,0 0 2 0,-1 0-6 0,0 0 2 15,1 1 1-15,0-1-1 0,-1 0 5 0,0 0-6 0,0 0 2 0,0 0 1 16,0 0-2-16,-1 1 3 0,1-1 3 0,0 0-7 0,-1 1 1 0,0-1 3 15,1 0-5-15,-2 1 6 0,1 0 0 0,-1 0-5 0,0 0 5 16,0 0-3-16,1 0-2 0,-2 0 7 0,2 0-8 0,-2 0 3 0,0 0 4 16,2 0-7-16,0 0 4 0,0 0 0 0,1 0-2 0,-1 0 0 0,1 0 5 15,0 0-6-15,0 0 0 0,0 0 5 0,0-1-6 0,1 0 5 0,0 0-1 16,1 1-2-16,-1-1 1 0,0-1 1 0,0 1-1 0,2 0 1 16,-1 0-2-16,0 0 0 0,0 0 2 0,0-1-1 0,0 1-1 15,0-1 3-15,0 1-3 0,0-1-2 0,0 1 7 0,0 0-5 0,0 0 3 16,0 0-1-16,-1 0-4 0,1 0 4 0,0 0 0 0,-1 1 0 0,1-1 3 15,0 0-6-15,0 0-2 0,1 1 5 0,-2-1-3 0,1 1 2 16,1-1 3-16,-1 0-6 0,1 0 3 0,-1 0 3 0,0 0-6 0,0 0 4 16,0 0-1-16,0 0-2 0,0 0 6 0,1 0-5 0,-1 0 2 15,1 0 1-15,-2 0 1 0,2 0-5 0,-1 0 3 0,1-1-5 0,0 1-1 0,-1 0 8 16,0-1-5-16,2 1 2 0,-2-1 1 0,1 1-2 0,1 0-1 16,-2 0 5-16,2-1-2 0,-1 1-2 0,0 0 5 0,0 0-6 0,1 0 0 15,-1 0 5-15,0 0-5 0,0 0 2 0,1-1 6 0,-1 1-11 16,1 0 6-16,-1 0-1 0,2-1-4 0,-3 1 8 0,2 0-10 0,-2 0 7 15,2-1-2-15,0 1-2 0,-1-1 5 0,0 1-2 0,1-1-3 0,-1 1 3 16,0 0 1-16,0-1-3 0,1 0 6 0,-1 0-2 0,0 0-4 16,1 0 3-16,-1-1-4 0,1 1 0 0,-1-1 7 0,1 1-8 0,0-1 8 15,-1 1-3-15,1-2-3 0,0 2 5 0,-1-1-4 0,2 0 2 0,-2 0-1 16,1 0 2-16,0-1-4 0,-1 1 2 0,1 0 2 0,-1-1-3 16,1 1 3-16,0 0-2 0,-1 0-3 0,1 0 5 0,0 0-1 0,0 0-5 15,0 0 8-15,0 0-7 0,0-1 2 0,0 0 4 0,1 1-3 16,0 0-2-16,-1-1 7 0,0-1-7 0,0 2 4 0,1-2 4 0,-1 1-7 15,1-1 5-15,-1 1-6 0,1 0 1 0,0 0 0 0,0 0 0 16,0-1 3-16,0 1-1 0,-1-1 0 0,1-1-1 0,0 1 2 0,0 1-3 16,1 0 2-16,-1 0 1 0,1-1-3 0,-1 1 0 0,1-1 3 0,-1 1-4 15,0-1 4-15,0 0 1 0,1 1-3 0,-1-1 1 0,0 0-3 0,1 0 0 16,0 1 4-16,-1-1-2 0,1 1-4 0,0-1 9 0,-1 1-11 16,1-1 5-16,0 0 5 0,-1 1-8 0,1-1 5 0,1 1 0 0,-2-1-2 15,1 1 2-15,0 0 3 0,0-1-6 0,-1 1 5 0,1-1-6 0,1 1-1 16,-2 0 6-16,1 0-3 0,0 0 1 0,-1-1 3 0,0 1-6 15,0 0 2-15,0 0 4 0,0 0-5 0,0-1 7 0,-1 2-4 0,0-1-1 16,1 1 0-16,-1 0 0 0,0-2 2 0,0 1-2 0,1 0 1 0,0 0-4 16,-1 0 3-16,1 0-1 0,0-1 1 0,-1 1 2 0,0-1-3 15,1 1 0-15,0-1 1 0,0 0-2 0,0 0 4 0,-1 0-1 0,1 0-3 16,0 0 2-16,0-1-1 0,0 1 3 0,0-1 0 0,0 1-1 0,0-1-4 16,0 0 6-16,0 2-6 0,0-1 1 0,0 0 7 0,0 0-9 15,0 1 4-15,0 0 2 0,-1 0-5 0,1 0 5 0,-1 1 1 0,1-1-5 16,-1 1 5-16,1 0-4 0,-1 0-1 0,0 1 3 0,0-2-2 15,0 2 1-15,0-1 2 0,0 0-2 0,1 0-3 0,-1-1 6 0,1 1-4 16,-1 1 1-16,0-1 3 0,0 1-4 0,0-2 2 0,0 2-3 0,1-1 1 16,-1 1 4-16,0 0-5 0,0 0 3 0,0 1-1 0,1-1-4 15,-1 1 6-15,0 0-1 0,1-1-3 0,-1 1 3 0,1 0-1 0,0 0-2 16,0 0 4-16,-1 0 1 0,1 0-5 0,0 0 5 0,0 0-3 0,0 0-2 16,0 0 4-16,1 0-2 0,-1 0-3 0,0 0 3 0,1 0-1 15,0 0-3-15,0 0 8 0,1 0-5 0,0 1 1 0,0-1 3 0,0 0-5 16,1 0 3-16,-1 0 0 0,1 1-3 0,0-1 2 0,0 1-1 15,0-1-3-15,0 1 6 0,0-1-3 0,1 1 2 0,-1 0 1 0,1-1-3 16,0 1-2-16,1-1 4 0,-1 0-3 0,0 0 4 0,2 0 1 0,-1 0-6 16,1 0 6-16,0 0-9 0,1 0 4 0,-1 0 6 0,2 0-6 15,0-1 5-15,0 1-1 0,1 0-7 0,0 0 5 0,1-1 2 0,-1 1-4 16,1-1 4-16,0 1-2 0,1 0-3 0,0-1 5 0,0 0-1 16,-1 0-4-16,2 1 5 0,-2-2-6 0,3 1 0 0,-2 0 6 0,1-1-3 15,0 1 2-15,-1 1-3 0,2-1 2 0,0 0-3 0,-1 1 5 16,0-1-2-16,-1 1-1 0,0-1 2 0,0 0-4 0,0 0 3 0,-1-1 1 0,1 1-2 0,0 0 1 0,-1-1 0 0,1 1-3 0,0-2 2 15,0 1-1-15,0 0 3 0,0 0 0 0,0-2 0 0,1 1-2 0,0 0 1 16,-1-1 2-16,2 1 0 0,-1 0 7 0,-1 0-9 0,2 0 0 16,-1 0 1-1,-1 0 0-15,1 1 6 0,-2 0-4 0,1-1-2 0,-1 1-1 0,0 0-1 0,-1 1-2 0,0-1 6 16,-1 1-4-16,0-1 1 0,-1 2 3 0,0-2-6 0,-1 1 3 0,1 0 1 16,-2 0-3-16,0 0 1 0,0 1 2 0,-1-1-5 0,1 1 8 15,-2 0 0-15,1-1-3 0,0 1 1 0,-1-1-1 0,0 1-5 0,0 0 2 16,-1 0 2-16,0 1-6 0,0-1 7 0,0 0-3 0,1 0 1 0,-2 0 4 15,1 0-3-15,0 0 0 0,-1 0 2 0,0 0-3 0,0 1 2 16,0-1 2-16,0 0-3 0,0 0 3 0,0 0-2 0,0 1-2 0,-1-1-1 16,0 0 2-16,0 1-2 0,0-1 5 0,0 1-5 0,0 0 1 15,0 0 3-15,0 0-6 0,0 0 8 0,0-1-3 0,0 1-2 0,-1 1 3 16,0-2-1-16,0 1-3 0,1 0 4 0,0 0 0 0,0-1-3 0,-1 1 4 16,1 0-3-16,-1 0-2 0,0-1 7 0,1 0-7 0,-1 1 0 15,1 0 5-15,0-1-7 0,-1 1 6 0,0-1 2 0,0 1-6 0,1-1 3 16,-1 0 0-16,-1 1-3 0,1 0 0 0,-1 0 7 0,1-1-6 0,0 1 4 15,-1 1 0-15,1-2-7 0,-1 2 4 0,2-1-2 0,-2 1 0 0,1 0 5 16,0-2-3-16,0 1-2 0,0 1 1 0,1-1-1 0,0 1 1 16,-1-1 2-16,0 1-2 0,1-1 0 0,-1 2 2 0,1-2-3 0,0 1 3 15,0-1 2-15,0 1-5 0,0-2 4 0,0 2-3 0,0 0 1 0,1-1 4 16,-1 0-3-16,0 0-1 0,1 1-1 0,-1-1-2 0,1 2 1 16,-1-2 4-16,1 1-3 0,0-1 2 0,0 1-2 0,0-1-1 0,0 2 1 15,0 0 3-15,0-1-3 0,1 1 2 0,-2 0 0 0,2 1-4 16,0 0 4-16,-1 0-1 0,0 0-1 0,0 1-2 0,1-1 3 0,-1 0-3 15,1-1 5-15,-1 1-1 0,0-1-3 0,0 1 4 0,1 0-5 0,-2-1 3 16,0 0 1-16,1 1-1 0,-1-1 0 0,0 0 3 0,0 0-6 16,-1 1 2-16,0 0 3 0,0 0-4 0,-1 0 4 0,0 1 1 0,0-1-5 15,0 0 4-15,0 0-3 0,1 0-1 0,-1-1 6 0,0 1-8 0,0-1 5 16,1 0 0-16,-1 0-3 0,1-1 5 0,0 0-3 0,0 0-2 16,0-1 0-16,1 0 3 0,0 0-3 0,-1 0 7 0,1-1 0 0,-1 0-6 15,1-1 2-15,0 0-4 0,0 0-1 0,0 0 6 0,0-2-3 0,1 0 2 16,0 1 1-16,-1-2-7 0,1 0 7 0,0 0 0 0,0-1-2 15,0-1-2-15,1 0 4 0,-1-1-5 0,1 0 2 0,-1-2 8 0,1 1-9 16,-1 0 5-16,2-1-2 0,-1 0-3 0,1-1 2 0,-1-1 2 16,1 0-4-16,0 0 4 0,-1-1-3 0,1 2-2 0,1-2 5 0,0 1-3 15,2-1 2-15,1 2-1 0,-1 0-1 0,0 0-3 0,-1 1 5 0,1 0-3 16,0 2 4-16,-2 1-2 0,2 1-6 0,-2 1 4 0,1 0-4 16,-1 2 4-16,-1 0 2 0,0 2-5 0,1 2 2 0,-1-1 1 0,0 2-5 15,1 2 7-15,-2 0 1 0,1 1-5 0,-1 2 3 0,0 1-2 0,0 2 0 16,-1 0 5-16,0 1 1 0,-1-1-4 0,0 2 2 0,0 0-3 15,-1-2 0-15,0 0 3 0,-1 0 1 0,1-2-2 0,-1 1 1 0,0 0-3 16,0 0-2-16,0-2 7 0,0 0-3 0,0 0 0 0,1 0 5 16,-1-1-6-16,0 0 2 0,0-1 4 0,-1 0-5 0,1 0 4 0,0-2 2 15,0 0-7-15,-1 0 6 0,1-1 1 0,0 1-3 0,-1-1 2 0,0-1-4 16,2 1-5-16,-1-1 5 0,-1 0-2 0,2 0 1 0,-1-1 4 16,1 1-6-16,0-2 2 0,0 1-2 0,0 0 3 0,1-1 1 0,0 0 1 15,0-1-2-15,-1 0 1 0,1 1-3 0,0-2 1 0,0 0 3 0,1-1-4 16,-1 0 1-16,1-1 0 0,1-1-4 0,-1-1 4 0,1 0 3 15,-1-1-4-15,1 0 3 0,0-2-2 0,0 1-1 0,-1-1 1 0,1 0 2 16,-1 1-2-16,1-1-1 0,-1 1 5 0,1 0-10 0,-1 1 9 16,0-1 1-16,-1 2-7 0,1 1 8 0,-1-1-7 0,-1 3-1 0,0 0 5 15,1 2-4-15,0-1 1 0,-1 2 5 0,0 0-7 0,-1 1 2 0,1 0 3 16,-1 2-3-16,0 0 1 0,0 2 3 0,-1 2-6 0,-2 1 4 16,1 1 1-16,-2 1-3 0,1 0 4 0,-2 1-8 0,1 0 5 0,-2 1-1 15,1-1-2-15,0 2 7 0,0-2-5 0,0 1 2 0,-1-2-3 0,1 1 3 16,-2 0-2-16,2-2 2 0,-3-1 2 0,2 1-3 0,0-2 0 15,-2 1 1-15,1 0-2 0,-1-1 4 0,0-1 1 0,-1 0-2 0,-1-1-1 16,2 1-2-16,-2-3 2 0,1 1 2 0,1-1 1 0,-1 0-6 16,1-1 7-16,1-1-8 0,1 0 3 0,0-2 9 0,1 1-9 0,1-3 3 15,1 1-2-15,1-1-7 0,0 0 3 0,2-1 5 0,-1 0-5 0,0-2 7 16,1 1-3-16,1-2-5 16,0 1 8-16,1-1-3 0,0-1 0 0,1 1 2 0,1 0-2 0,1 0-3 15,-1-1 4-15,2 1-3 0,-1 0 5 0,0 1-1 0,1-2-1 0,0 2 2 16,0 0-5-16,1 0 4 0,-1 1 0 0,1 0 0 0,0 0-6 15,-1 1 2-15,1 0-1 0,0 1 1 0,0 1 3 0,-1 0-3 0,2 0 0 16,0 1 0-16,0-1-1 0,0 1 4 0,0 0 0 0,0 1-3 0,-1-1 1 16,1 1 1-16,-1 0-3 0,1 1 2 0,-1 0 2 0,0 1-4 15,-1-1 3-15,0 1-1 0,0 0-4 0,0 0 8 0,-1 0-3 0,0 0-3 16,-1 0 5-16,0 1-6 0,1-1-1 0,-1 1 8 0,0-1-6 16,-2 1 2-16,1-1 5 0,-1 1-10 0,0 0 7 0,1-1 1 0,-2 0-3 15,1 0 3-15,-1 0-2 0,1 0-4 0,-1-1 5 0,0 1-3 0,0-2 0 16,0 2 2-16,0-1-7 0,0-1 2 0,0 0-4 0,0 0-1 15,-1 0-5-15,1 0-5 0,-1 0-10 0,1 0-10 0,-2-1-8 0,1 0-17 16,0 1-17-16,0 0-26 0,-2 0-40 0,1 2-59 0,0-2-88 0,-1 3-121 16,0 0-69-16,0 0 53 0,1 1 109 0,-1 2 9 0,0-2-422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9:59:10.62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6409 3247 1002 0,'2'0'34'0,"0"1"-6"0,0 0-5 0,1-1 3 15,-1 0 1-15,0 0 10 0,0 1 1 0,0-1-1 0,-1 0 3 16,1 1 0-16,0-1 2 0,-2 0 6 0,1 0 5 0,0 1-4 0,0-1 2 15,-1 0-4-15,0 0-4 0,0 0 5 0,1 0-7 0,0 0-1 16,0 0 0-16,-1 0-8 0,0 0 4 0,0 0-1 0,2-1-7 0,-1 0 3 16,0 0-6-16,0-1-5 0,0 1 1 0,0 0-7 0,1-1-3 0,-1 1 1 15,2-1-5-15,-1 1 1 0,0-2 4 0,1 1-1 0,0 0 1 16,1-1 3-16,0 0-6 0,0 0 4 0,0-1 1 0,0-1-2 0,1 2 3 16,0-1-8-16,0 1 1 0,1 0-1 0,-1-1-1 0,1 1 4 0,-1 0-3 15,0-1-2-15,1 1 1 0,0-1 0 0,0 1-6 0,1 0 5 16,0-1-2-16,1 0-4 0,0-1 4 0,1 1-4 0,0-1 0 0,-1 1 4 15,1-2-4-15,0 1 3 0,0-1 1 0,0 0-4 0,1 2 4 16,0-2-1-16,0 1-2 0,-1 0 1 0,1-1 2 0,0 0-4 0,0 0 3 0,0 1 2 16,0-1-5-16,-1 1 3 0,2 0-6 0,-1 0 2 0,0 0 1 15,0 0-2-15,-1 1-2 0,1-2-3 0,0 2-2 0,-1-2 1 16,0 2 1-16,-1-1-3 0,0 1 4 0,-1-1-3 0,2 0-1 0,1 0 0 16,-1 0-4-16,0 1 1 0,-1-1 1 0,1 1-4 0,-1 0 2 0,1-1 2 15,-1 1 0-15,0 0 6 0,1-1 4 0,-1 1-1 0,1 0 1 16,-1-1 0-16,0 1-5 0,0-1 3 0,1 1 1 0,0 0-1 0,-1 0 5 15,1-1-3-15,-1 1 1 0,0 1 3 0,0-1-1 0,0 0 1 0,0 1 3 16,-1-1-2-16,0 2 7 0,-1-1-1 0,-1 0 1 0,-1 1 3 0,0 0-6 16,0 0 2-16,-1 0 1 0,-1 0 0 0,0 0 2 0,0 0 3 15,0 0-5-15,-1 1 1 0,0-1 2 0,-1 1-3 0,1-1 4 16,-1 1-3-16,-1 0-4 0,1 0 4 0,-1 0-7 0,0 1 1 0,1 0 3 16,-2 0-8-16,1 0 2 0,-1 0 3 0,0 0-7 0,0 0 3 0,0 1 3 15,-1 0-2-15,0 0 2 0,0 1 2 0,-2 0-5 0,0 1 1 16,-1 0-2-16,0 0 0 0,-1 0 5 0,-1 1-5 0,0 1 3 0,-1-1-1 15,-1 2-2-15,0-1 3 0,0 1 0 0,-1 0-2 0,-1 1 2 0,-1 0 1 16,0 1-4-16,-1-1 3 0,-1 2-1 0,1-1-1 0,-1-1 1 16,1 1-2-16,0 0 0 0,-1-1 2 0,3 1-3 0,0-1 4 0,0 1 0 15,-1 0-1-15,0-1 3 0,0 1-2 0,0-1-2 0,1 1 3 0,-1-1-1 16,1 0-2-16,0 1 4 0,0-1-4 0,1 0-1 0,0-1 4 16,1 1-5-16,0-1 3 0,0 0 1 0,1 0-1 0,0-1 1 0,0 1 2 15,2 0-2-15,-1-2 3 0,0 1 2 0,1-1-1 0,0 1-1 16,-1-1 1-16,1 0-3 0,1-1 3 0,1 0-2 0,0-1-2 0,1 0 4 15,0 1-3-15,0-2 2 0,0 1 1 0,1-1-1 0,0 0 3 0,1 0-1 16,0 0-2-16,-1-1 2 0,1 1-2 0,0-1-1 0,0 0 4 16,1 0-5-16,-2 1 2 0,2-1-1 0,-1 1-1 0,1-1-1 15,-1 1 1-15,1 0-4 0,-1 0 1 0,1 0 4 0,-1 0-8 0,1 0 8 16,-2 0-3-16,2-1-3 0,-2 2 4 0,1-1-5 0,0 2 2 0,0-1 0 16,-1 0 1-16,0 1 0 0,1 0 1 0,0 0-3 0,-1 0 1 0,1 0 3 15,-1 0-2-15,0 0 1 0,0-1 3 0,1 1-7 0,-1-1 3 0,0 1-1 16,1-2-1-16,-1 2 6 0,1 0-5 0,-1-2 3 0,0 2-1 15,1-1-4-15,-1-1 5 0,1 2-1 0,-1-1-1 0,1 0 2 0,0 0 3 16,-1-1-7-16,1 1 6 0,0 0-3 0,0 0 0 0,-1-1 4 16,2 1-4-16,-2 0 1 0,1 0 3 0,1-1-4 0,-1 1 2 0,0-1 2 15,1 1-7-15,-1-2 6 0,1 2 0 0,-1 0-4 0,2-2 2 0,-1 1 0 16,1 0-4-16,-1 0 4 0,1-1 1 0,0 0-4 0,0 0 6 16,0 0-5-16,1 1 2 0,0-1 0 0,-1 0-1 0,0 1 3 0,2-1 2 15,-1 0-3-15,1 0 1 0,-1-1 2 0,0 1-7 0,1 0 8 16,-1 0-5-16,2-1 0 0,-2 1 5 0,1 0-4 0,1-1 2 0,-1 0 3 15,0 0-5-15,0 1 1 0,0-1 2 0,0 0-7 0,0 0 6 0,0 0-4 16,0 1-2-16,0-1 5 0,0-1-3 0,1 2 1 0,1-2 1 0,-1 1-3 16,0-1-1-16,0 1 4 0,1-1-4 0,-1 0 1 0,1 1 4 15,1-1-6-15,-1 0 4 0,1 1-1 0,0-2-2 0,-2 1 3 0,3 0-4 16,-2 0 3-16,1 0 1 0,-1 0-4 0,1 0 5 0,0 0-4 16,-2 0 1-16,2 0 4 0,0 0-2 0,-2 0-1 0,1 0 2 0,0 0-3 15,1-1 1-15,-1 2 4 0,-1-2-3 0,1 0-1 0,1 1 1 16,-1-1-4-16,0-1 2 0,1 2 5 0,-1-1-7 0,1 0 2 0,0 0 1 15,0 0-4-15,0 0 6 0,0 0 0 0,0-1-3 0,1 1 2 0,-1 0-2 16,0 0-3-16,1 0 4 0,-1 0-1 0,0 0 1 0,0 1 2 16,0-1-5-16,0 0 2 0,-1 0 2 0,1 0-3 0,0 1 4 0,-1-1-2 15,2 1-3-15,-3 0 2 0,2 0 1 0,0 0-1 0,0-1 2 0,0 1-3 16,0 0-1-16,0 0 1 0,0 0-1 0,0 0 1 0,1 0 4 16,-1 0-6-16,0 0 4 0,1 1-1 0,-1-1-4 0,0 1 8 0,1 0-3 15,-1-1 1-15,0 0 0 0,1 0-4 0,-1 0-3 0,0 0 6 0,1 0-3 16,-1-1 3-16,0 2 2 0,1-2-6 0,-1 1 2 0,0 0 1 15,-1 0-1-15,1-1 2 0,-1 1 0 0,1 0-4 0,0-1 0 0,0 1 1 16,0-1 1-16,0 2 3 0,0-3-2 0,1 2 0 0,-1 0 1 0,1 0-1 16,0-1 0-16,-1 1 4 0,1-1-6 0,0 1 3 0,0-1 0 15,0 0-5-15,1 2 8 0,-1-2-4 0,0 1 0 0,0 0 1 16,-1 0-4-16,1-1 2 0,-1 1 5 0,1-1-4 0,-1 1 0 0,0-1 0 16,0 0-3-16,0 1 2 0,0-1 6 0,1 1-5 0,-2-1 0 0,2 0 3 15,-2 0-9-15,2 0 7 0,-2 1-1 0,1 0-1 0,0-1 5 0,0 1-8 16,1-1 2-16,-2 1-2 0,2-1 3 0,-2 0 2 0,1 1 0 15,0 0-2-15,0-1 0 0,-1 2-3 0,1-1 1 0,-1-1 3 0,0 1-5 16,-1-1 3-16,1 1-2 0,-1-1-4 0,0 0 3 0,1 1 2 16,-1-1-6-16,1-1 3 0,0 1-2 0,0-1-3 0,0 0 7 0,0 1 2 15,1 0-3-15,0-1 3 0,1 1-2 0,-2 0-2 0,1-1 6 0,1 1-1 16,0-1-1-16,0 0 2 0,0 1-4 0,0-1 0 0,1 1 6 16,-1 0-4-16,0 0 3 0,1 0 2 0,-2 0-8 0,1 0 8 0,-1 0-4 15,0 0 1-15,0 0 2 0,0 1-3 0,-1 0-1 0,0-1 1 0,1 1 0 16,-2 1 1-16,1-2 4 0,0 2-7 0,-1-1 7 0,1-1-6 15,-1 1-3-15,0 0 10 0,0-1-10 0,-1 2 5 0,0-1 3 0,1 1-7 16,-1-1 3-16,-1 1 5 0,2 0-7 0,-1-1 4 0,0 1 1 0,1 0-7 16,0 0 4-16,-2 0 4 0,1 0-5 0,0 0 4 0,-1 1-1 15,1-1-4-15,0 1 7 0,-2-1-3 0,1 0-1 0,0 1 0 16,0 0-3-16,-1 0 0 0,1 0 3 0,0 0 2 0,-1 0-1 0,0 1 3 16,0-1-4-16,-1 0 2 0,0 1 0 0,1-1 0 0,-1 1 2 0,0-1-4 15,0 0 3-15,1 1-2 0,-1-1 0 0,0 1 3 0,1-1 0 16,-1 1-2-16,1-1 1 0,-1 0-1 0,1 0-2 0,0 0 3 0,0 0 1 15,0 0-5-15,0 0 3 0,0 0-1 0,1 0-4 0,-1 0 10 0,0-1-7 16,1 1 0-16,-1-1 2 0,0 1-5 0,1-1 2 0,-1 1 5 16,1 0-4-16,-1-1 2 0,0 1 2 0,0-1-5 0,0 1 3 0,0-1 0 15,0 1 0-15,0 0 1 0,0 0-1 0,-1 0-2 0,0-1 3 0,0 1-2 16,0 0 3-16,0 0 1 0,-1 0-7 0,2 0 6 0,-2 0-6 16,1 0 1-16,-1 0 7 0,0 1-6 0,0-1 1 0,1 0 1 0,-1 0-4 15,1 0 0-15,-1 0 6 0,1 0-7 0,-1 1 3 0,1-1-1 0,-2 1-3 16,2 0 7-16,-2 0 0 0,0 0-6 0,0 0 6 0,-1 0-9 15,1 1 2-15,0-2 7 0,-1 1-5 0,0 1 7 0,0-1-7 0,0 0 2 16,0 1-2-16,1-1 3 0,-1 1 1 0,0-1-4 0,-1 1 2 0,2 1-3 16,-3 0 3-16,1 0-3 0,-1 0 2 0,0 0 2 0,-1 0-3 15,0 1 2-15,1 0 1 0,-1-1-3 0,0 1 2 0,0 1 2 0,0-1-4 16,0 0 0-16,0 1 1 0,1-1-1 0,-1 1 4 0,0 0 0 0,1-1-3 16,-1 2 2-16,1-2-4 0,-1 2 2 0,0 0 5 0,-1-1-6 15,1 0 2-15,-1 2 2 0,0-2-6 0,0 0 5 0,0 0 3 0,1-1-6 16,0 2 3-16,-1-1 0 0,0 0-6 0,0 0 6 0,-1 0-2 15,0 2 1-15,0-2 1 0,0 1-2 0,-1-1-1 0,-1 1 2 0,1 0 2 16,-2 0-4-16,2 0 6 0,0-1-7 0,-1 1 2 0,1 0 4 16,0-1-4-16,-1 1 3 0,1 0-2 0,1 0-1 0,1 0 4 0,-1-1-2 15,1 1 1-15,-1 0 2 0,-1-1-4 0,1 0 1 0,-1 1 0 0,0 0-3 16,1-1 5-16,1 1 2 0,0-1-7 0,1 0 7 0,-1-1-6 16,1 1-1-16,-1-1 9 0,2 0-9 0,-1 0 3 0,2 0 1 0,0 0-6 15,-1-1 4-15,1 0 4 0,0 0-3 0,-1 0 2 0,2-1 3 0,0 1-6 16,0-1 8-16,1 0-1 0,0 0-2 0,1-1 4 0,-1 0-4 15,1 0-2-15,0-1 5 0,2 1-3 0,-2-1 4 0,2 0 0 0,-1-1-3 16,2 1 1-16,0-1-1 0,0-1 1 0,2 0 1 0,-1 0-2 0,0 0-6 16,2-2 2-16,0 1-4 0,0 0 2 0,0 0 4 0,1-1-6 15,0 0 5-15,0-1-2 0,0 1-1 0,1 0 2 0,-2-1 1 0,2 1-2 16,0-2 2-16,0 2-1 0,0-2-1 0,-1 2 4 0,1-2 0 0,1 1-2 16,0 0 3-16,1-1-5 0,0 0-1 0,0 1 6 0,0-1-4 15,2-1-1-15,-1 1 3 0,2-1-7 0,0 0 2 0,-1 0 2 0,1-1-2 16,0 2 2-16,1-1 0 0,1 0-3 0,0-1 4 0,-1 1-5 15,0 0 4-15,0 1 3 0,0-1-5 0,0 1 4 0,0-1-1 0,-1 1-3 16,0 0 6-16,0 0-1 0,0 0-4 0,-1 0 2 0,1 0-5 0,0 0 1 16,1-1 5-16,0 1-4 0,1-1 2 0,-1 1 0 0,-1-1-4 15,1 1 2-15,-1-1 4 0,0 1-4 0,0 0 2 0,0 1 2 0,0-1-7 16,0 0 4-16,-1 1-2 0,0-1 0 0,1 1 6 0,0-2-4 16,-1 2 1-16,0 0 3 0,0 1-5 0,0-1 0 0,0 1 3 0,0 0-5 15,-2 0 2-15,1 0 3 0,-1 1-4 0,0 0 6 0,-2 1-3 0,-1 0-4 16,0-1 7-16,-1 1-6 0,0 0-1 0,0 0 7 0,0 1-8 15,-1 0 3-15,0-1 4 0,0 2-5 0,-1-1 2 0,0 0 4 0,0 0-7 16,-1 0 4-16,0 1-3 0,0 0-1 0,0 0 5 0,0 0-4 0,-1-1 3 16,1 1 2-16,0 0-5 0,-1-1 2 0,0 1 2 0,0 0-4 15,0 0 4-15,0 0 0 0,0 0-3 0,0 0 3 0,-1 1 1 0,0-1-1 16,0 0-1-16,0 1-3 0,0-1 0 0,-1 0 4 0,1 1-5 0,-1 0 6 16,0 0-2-16,1 0-4 0,-1-1 4 0,0 0-4 0,-1 1-13 15,2 0-7-15,-1-1-10 0,-1 1-19 0,2-1-11 0,-1 0-24 0,1 0-34 16,0 0-36-16,0-1-54 0,1-1-57 0,0 1-23 0,1-2 43 15,0 0-638-15</inkml:trace>
  <inkml:trace contextRef="#ctx0" brushRef="#br0" timeOffset="1">9072 6661 905 0,'-2'0'41'0,"1"-1"-29"0,0-1 4 0,0 2-2 15,1-2 11-15,0 1 3 0,-1-1 1 0,1 1 5 0,0 0 1 0,0 0-2 16,-1 1 0-16,-1 0-7 0,2 1-4 0,-2 1-2 0,0 0-5 16,2 1 0-16,-3 0-1 0,1 1-4 0,0 0-4 0,-1 1 3 0,0 0-3 15,1 0-1-15,0 0 4 0,-1 0-7 0,1-1 1 0,-2 1 0 0,1-1-3 16,0-1 2-16,1 1-2 0,-1-1-1 0,1 0 2 0,0-1-2 16,1 0 1-16,0 0 3 0,-1-2-3 0,2 1 2 0,-1-1 5 0,0 1-2 15,1-1 7-15,-1-1 8 0,1 1 1 0,0-1 8 0,-1 0 3 0,1-1-2 16,-1 1 2-16,1-1-5 0,0 0 1 0,0 0 1 0,-1-1-5 0,1 1 2 15,-1-1-1-15,1 1-5 0,0-1 1 0,0-1 1 0,-1 1-4 16,0-2 2-16,1 1-3 0,0-1-3 0,-1 0 2 0,1-1-4 0,0 0 2 16,-1-2 2-16,1 0-6 0,-1-1 5 0,1 0 1 0,0 0-1 15,0 0 3-15,1-1 3 0,-1 1-1 0,1 1 2 0,-1-1 2 0,1 2-2 16,0 0 5-16,-1 0 0 0,1 1 2 0,-1-1 1 0,0 2-4 16,0-2 1-16,0 2-2 0,0 1-1 0,0-1-5 0,0 1 1 0,-1 0-7 15,1 1 0-15,-1 0-1 0,0 0-4 0,1 1 1 0,-2 0 0 0,1-1-5 16,0 1-1-16,-1 0-2 0,2 0-3 0,-2 1 5 0,1-1-5 15,0 0 1-15,0 1 2 0,1 0-6 0,-1 0 3 0,0 0 1 0,1 1-4 16,0 0 3-16,0 0 3 0,0 1-5 0,0-1 5 0,0 2-1 0,0-1-2 16,0 3 5-16,0-1-2 0,0 0-2 0,1 2 5 0,-1 0-6 15,0 1 2-15,-1 0 3 0,1 1-7 0,0 0 0 0,0 2-5 0,0-2-3 16,-1 3 2-16,0-2 0 0,1 1 3 0,-1 1 3 0,1 0-5 16,0 0 4-16,0 0-2 0,1 0-2 0,0 0 6 0,0 0 1 0,-1-1-2 15,1 0 3-15,1 0-1 0,-1-2-5 0,1 0 6 0,0-1-5 16,0 0 0-16,-1 0 5 0,1-2-5 0,0 1 4 0,0-1 2 0,0 1-1 15,-1-2-2-15,1 1 5 0,-1-1-5 0,1 1 2 0,-1-2 6 0,-1 1-6 16,1 0 5-16,-1-2-1 0,0 1-4 0,1-1 2 0,-1 0-1 0,0 0-1 16,1-1 3-16,-1 0-1 0,0 0 0 0,0 0 6 0,0-1-4 15,0-1 4-15,0 1 0 0,-1-1-1 0,0 1-1 0,1-2 3 0,-1 0-1 16,1 0 4-16,0-1 0 0,-1 1-4 0,0-1 6 0,0 0-6 0,1-1 6 16,-1 1 3-16,0-1-6 0,0 0 3 0,0 0-1 0,0-1-4 15,0 0 3-15,0 0 0 0,1 0-5 0,0 0 4 0,-1-1 0 0,0-1-5 16,1 1 5-16,-1 0-5 0,1 0 1 0,-1 0 4 0,-1 1-5 15,2-1 2-15,-2 0 2 0,1 1-4 0,-1 0 3 0,0 0 1 0,1 0-2 16,-1 0 1-16,2 2 2 0,-2-1-2 0,1 0 1 0,1 2-3 16,-1-1-4-16,0 0 4 0,0 0-5 0,1 0 3 0,-1 1-1 0,0 0-1 15,0 1 0-15,0 0 0 0,1 0 0 0,-1 1-2 0,1 1 2 0,-2-1-1 16,2 2 0-16,-1-1-1 0,0 1-2 0,0 1 2 0,0 0-2 16,0 1-2-16,0 2 3 0,0-2-5 0,0 3 4 0,0 0 5 0,0 0-6 15,1 2 1-15,0 0 2 0,0 0-5 0,0 2 5 0,0-1 3 0,1 0-7 16,-1 1 5-16,1 1-4 0,-1-1-3 0,1 1 3 0,-1 0-3 0,0-1 2 15,0 0 1-15,0 0-3 0,0-1 1 0,0 0 4 0,0 0-5 16,-1-1 7-16,1-1 1 0,-1 0-4 0,0-2 3 0,1-1-5 0,0 0 1 16,0-1 2-16,0 0-3 0,0 0 2 0,0-2 2 0,0 1-6 15,0-1 6-15,0-1 0 0,0 0-2 0,1 0 5 0,-1 1 0 0,0-2-3 16,0 1 5-16,1 0-1 0,-1-1-2 0,1 0 4 0,-1-1-5 0,1 2 2 16,-1-2 4-16,0 1-2 0,1-1 0 0,-1 1 2 0,1-1-4 15,0 0 1-15,-1-1 2 0,0 1-2 0,1-1 0 0,-1-1-1 0,1 0-1 16,0-1 0-16,0 0-1 0,0-1 3 0,0-1-1 0,0 1-1 0,1-1 0 15,0-1 2-15,0 0 0 0,0 0 1 0,0 0 6 0,0-2-4 16,0 1 1-16,0-1 2 0,1 1-4 0,-2-1 3 0,1 0-4 0,0 0-2 16,-1 1 4-16,2-1-4 0,-2 1 3 0,2-1 2 0,-2 2-5 15,1-2 1-15,0 1 1 0,-1 0-2 0,1 1 2 0,-1-1 4 0,0 1-5 16,1 0 4-16,-1 1-4 0,-1 0-3 0,2 1 6 0,-1-1-3 16,-1 1-1-16,1-1 3 0,-1 1-6 0,0 0 1 0,0 1 1 0,0 0-1 15,0 1 4-15,-1 0-1 0,1 0-2 0,-1 1-1 0,0 1 1 0,0-1-2 16,1 3 5-16,-1-1-2 0,0 0-2 0,0 1 5 0,0 0-6 15,0 1 2-15,0 0 1 0,0 2-4 0,0-1 2 0,0 2 0 0,0 0-5 16,0 2 3-16,0 2 1 0,0 1-4 0,1 0 4 0,-1 1-5 0,0 2-1 16,1 0 5-16,-1 0-3 0,1 1 0 0,0 0 5 0,-1 0-6 15,1-1 0-15,-1-1 6 0,1 0-5 0,-1 0 1 0,0-1 1 0,1 0-9 16,0 0-4-16,-1-2 1 0,0 1-3 0,0 0 2 0,1-2 0 16,0 0-6-16,-1 0 6 0,0-1-2 0,1-1 2 0,0 0 2 0,-1-1-2 15,1 0 2-15,0-2 5 0,0 1-3 0,0-1 4 0,0-1-2 0,1 1-6 16,-1-1 0-16,0 0-10 0,0-1 0 0,0 1 0 0,0-1-9 0,0 0-3 15,0 0-5-15,0 0-13 0,0 0-4 0,0-1-7 0,-1 1-18 16,2-1-8-16,-1 1-15 0,0-1-19 0,0 1-10 0,0-1-24 0,0 0-17 16,0 0 22-16,0 1 27 0,-1-1-657 0</inkml:trace>
  <inkml:trace contextRef="#ctx0" brushRef="#br0" timeOffset="2">8962 6759 907 0,'1'-2'63'0,"1"1"14"0,1 0 12 0,1-1 5 16,-2 1 0-16,1-1-13 0,-1 0-3 0,0 0-12 0,0 0-16 15,0 1-10-15,0-2-10 0,-1 2-9 0,0-1 0 0,0 1 4 0,-1 0-3 16,0 0 11-16,0 0 2 0,-1 1 1 0,1-1 10 0,-1 0-2 0,1 0-3 16,-1 1 3-16,-1-1-8 0,2 0-4 0,-2 0 3 0,1 0-10 0,0 1-3 15,1-1 1-15,-1 0-2 0,0 0 1 0,0-1 5 0,1 1-3 16,-1-1-2-16,1 0-2 0,-1 0-9 0,1 0 2 0,-1 0-4 0,1-1-3 15,0 2 3-15,0-1-4 0,0-1-2 0,0 1 5 0,0 0-5 16,0 0 2-16,-1 0 4 0,1 0-9 0,0-1 3 0,0 1-3 0,0 0-1 16,0-1 6-16,0 1-3 0,0 0-1 0,0-1 2 0,-1 0-6 15,1 0 6-15,0 1 2 0,1-1-7 0,-1-1 7 0,0 0-5 0,1 1-3 16,-1-3 6-16,0 2-1 0,1-1-1 0,0 0 3 0,0-1-7 0,-1 2-1 16,1-1 7-16,0 1-4 0,-1-1 5 0,1 0-3 0,-1 2 1 0,0-2 1 15,0 1 8-15,0 0 0 0,0-1 2 0,0 1 1 0,0 0-6 16,0 0 2-16,0 0-2 0,0 1-2 0,0 0 0 0,0 0 0 0,0-1-3 15,0 1 1-15,0-1-1 0,0 0-2 0,0 1 1 0,0-1 0 16,0 0 1-16,0 1-1 0,0 0 0 0,0 0-1 0,0-1-2 0,0 2-1 16,0-1 5-16,0 1-5 0,0 0 3 0,0 1 5 0,0-1-6 0,0 1 3 15,0 1 1-15,0-1-4 0,0 1 3 0,0 0 2 0,0 0-5 16,0 0 5-16,0 1-3 0,0 0-2 0,0 1 7 0,0-1-6 0,0 2 2 16,-1 0 3-16,1 0-5 0,-1 2 1 0,0 0 5 0,1 2-4 15,-1-1 4-15,1 2 1 0,-1 0-6 0,0-1 5 0,1 2-4 0,-1-1 1 16,1 1 3-16,-1-1-5 0,1 0-2 0,-1 2 2 0,1-2-4 0,0 1 2 15,0 1 4-15,0-1-4 0,0 0 2 0,0-1-1 0,0 0-4 16,0-1 7-16,1 0-1 0,-1 0-3 0,0 0 4 0,1-1-7 0,-1 0 1 16,0 0 5-16,0 1-4 0,-1-2 4 0,1 1 0 0,-1-1-3 0,1 1 0 15,0-1 3-15,-1 0-2 0,1 0 4 0,-1 0 2 0,0 0-1 16,1-1 3-16,-1 0-1 0,1-1 0 0,0 1-1 0,0-1-2 0,-1-1-1 16,1-1 4-16,-1 2-5 0,0-2 2 0,1 0 2 0,0 0-3 0,0 0 0 15,0-1 1-15,0 0-2 0,0 0 3 0,0-1 5 0,0 1-6 16,0-1 7-16,-1-1-6 0,1 1 1 0,-1-1 7 0,0 0-5 0,1 1 2 15,0-2-1-15,0-1-3 0,0 1 1 0,0 0 4 0,0-1-5 16,0-1 3-16,0 1-1 0,0-2-7 0,0 1 7 0,0-1-4 0,0 0-2 16,0-1 6-16,0 0-7 0,0-1 3 0,1 0 3 0,-1-1-5 0,0 1 2 15,0-1-2-15,0 0-2 0,0 1 3 0,0 0 1 0,0-2-3 16,0 1 2-16,1 0-5 0,-1 0 0 0,0 0 6 0,0 2-6 0,0-1 8 16,-1 1-1-16,1 1-3 0,0 0 3 0,-1 0 0 0,1 1-2 15,0-1 2-15,0 2 0 0,0-1-4 0,0 1 3 0,0 1-1 0,0-1-4 16,0 1 2-16,-1 0 0 0,1 0-3 0,-1 1 2 0,1 0-2 0,-1 0-1 15,1 0 6-15,-1 1 0 0,1-1-4 0,0 2 4 0,0-1-4 0,0 0-1 16,0 0 9-16,0 2-7 0,0-1-1 0,0 1 0 0,-1 0-7 16,1 0 7-16,0 1 0 0,0 1 1 0,0 0 3 0,-1 1-6 0,1 0-2 15,0 2 4-15,-1 0-4 0,1 0 6 0,0 1-2 0,0 2-3 16,0-1 7-16,0 1-5 0,0-1 2 0,0 1 4 0,0 0-7 0,0-1-2 16,0 1 7-16,0 0-6 0,0-1 2 0,1-1 5 0,0 0-8 15,0 0 5-15,-1-2 2 0,0 1-5 0,1-1 5 0,0 0 1 0,1 0-7 16,-2-1 8-16,1 0-7 0,0-1-2 0,0 1 7 0,-1-1-6 0,0 0 6 15,0 0-3-15,0 0 0 0,0 0-1 0,0 0 6 0,0 1-3 16,0-1 0-16,0-1 1 0,0 1-6 0,0-1 6 0,0 1-1 0,0 0 3 16,-1-1 1-16,0 0-1 0,1 0 2 0,-1-1-1 0,1 1-2 0,0-1 3 15,-1 0-1-15,1 0-1 0,-1-1 1 0,1 0-1 0,-1-1-2 16,1 0 3-16,0 1 3 0,-1-1-8 0,1-1 7 0,0 1-8 0,0-2 2 16,0 1 9-16,0 0-8 0,0 0 3 0,-1-2 0 0,1 1-2 0,0 0 3 15,0-1 2-15,1-1-6 0,-1 1 2 0,0-1 1 0,0 0-5 16,0-1 6-16,0 0-5 0,0-1-2 0,0 0 7 0,0 0-5 0,1 0-2 15,0-2 3-15,1 1-4 0,-1-1 3 0,1 0 2 0,-1-1-3 16,0 1 2-16,0 0 0 0,1 1-1 0,-1-1 1 0,0 2-1 0,0 0-6 16,0-1 7-16,0 2-7 0,-1-1 6 0,0 2 3 0,0-1-5 0,1 2 3 15,-2 0 0-15,1 0-4 0,0 1 6 0,0 1 0 0,0 0-4 16,0-1 6-16,0 2-6 0,-1 0-1 0,1 0 3 0,-1 0-3 0,0 1 0 16,1 0 1-16,0 0 1 0,-1 1-5 0,1 0 7 0,-1 0-4 0,1 0-3 15,-1 1 5-15,1 0-4 0,0 0 1 0,-1 1 4 0,1 1-3 16,0 1 0-16,0-1 3 0,0 2-6 0,0-1 4 0,0 2 0 0,0 0-1 15,0 1 3-15,-1 0-1 0,0 1-4 0,0 0 1 0,1 0-1 0,-2 1-1 16,1 0 7-16,-1 1-8 0,0-1 5 0,1 0-2 0,-1 0-3 16,0 0 6-16,1-1-2 0,-2 0-1 0,2 0 3 0,-1 0-2 0,1-1-3 15,-1 0 7-15,1-1-6 0,0 0 1 0,-1 0 4 0,1 0-6 16,-1-1 4-16,2 0 0 0,-1-1-2 0,0 0 2 0,0-2 1 0,1 1-5 16,-1 0 7-16,1-2-2 0,0 0 0 0,0-1-1 0,0 1 0 0,0-1-4 15,0-1 5-15,0 1 1 0,0-2-2 0,0 1 4 0,0-2-5 16,0 1 3-16,1 0 1 0,-1-1-3 0,1 0 1 0,-1-1 3 0,1-1-5 15,0 0 2-15,-1 0 3 0,2-1-5 0,-1 0 2 0,0-1 0 16,1 0 0-16,-1 0 1 0,1-1 1 0,-1 0-1 0,1 0 4 0,0-1-7 16,0 0 0-16,-1-1 4 0,1-1-6 0,0-1 6 0,0 0 2 15,1 0-8-15,-1-2 3 0,1 0 3 0,-1 0-8 0,1 0 9 0,0 0-3 0,0 0-6 16,0 0 8-16,0 0-8 0,0 1 5 0,1 0 3 0,0 0-5 16,0 0 2-16,0 1 2 0,-1 0-7 0,0 0 3 0,1 2 3 0,-1 1-3 15,0 0 4-15,-1 0-2 0,1 2-1 0,0-1 0 0,-1 2 3 16,-1 1-2-16,1 0 2 0,-1 1-4 0,-1 0-2 0,1 1 2 0,-1 1-2 15,0-1 3-15,0 2 2 0,0 0-4 0,0 1 1 0,-1 0 1 16,1 1-5-16,-2 1 4 0,0 1-5 0,0 0-1 0,-1 3 3 0,0 1-2 16,0 1 2-16,-1 2 3 0,1 0-1 0,-1 1-4 0,0 2 7 0,0 1-8 15,0 0 6-15,0 1 3 0,1 1-5 0,0-1 3 0,-1 1 1 16,0 0-3-16,0-1 4 0,1 1 3 0,0-1-6 0,0-3 4 0,1 0-6 16,-1-3-1-16,1 0 4 0,0-1 0 0,2-2-1 0,-1-1 4 15,1 0-4-15,-1-2-4 0,1 0 7 0,0-1-3 0,0 0 1 0,0-2 4 16,0 1-4-16,0-2 1 0,0 0 2 0,0 0-2 0,1 0 2 0,-1-1 0 15,0 0-3-15,1-1 3 0,-1 0-2 0,0-1 5 0,0 0-2 16,0-1 0-16,0 0 0 0,0-1 0 0,1-1-1 0,0-1 2 0,0 0 0 16,0-1-2-16,1-1 1 0,0 0-3 0,0-1 0 0,1 0 4 0,1-3 4 15,-1 0-6-15,0 0 2 0,1-1-3 0,0 0-6 0,0 0 11 16,0-1-5-16,1 0-1 0,0 0 1 0,-1-1-3 0,1 0-1 0,-1 0 7 16,2 0-5-16,-2 1 0 0,2-1 5 0,-1 0-8 0,0 2 5 0,-1-1 0 15,2 1-2-15,-2 1 0 0,2-2 1 0,-2 2-5 0,1 0 5 16,0-1-3-16,0 1 1 0,1 0 5 0,-1 0-6 0,1 0 3 0,0 1-1 15,0 1 0-15,1-2 2 0,-1 1 1 0,0 0-3 0,1 0-1 0,0-1 3 16,0 0-3-16,1-2 4 0,0 0-3 0,0 0-2 0,0 2 2 16,-1 0-3-16,1 1 3 0,0 1 3 0,-2-1-4 0,2 1 3 0,-1 0-1 15,-1 0-6-15,1 0 4 0,-1 1 3 0,0 1-2 0,0-1 0 16,0 0 1-16,0 1-7 0,-2 0 5 0,2 1-1 0,-1 1 0 0,-1 0 4 16,1 1-5-16,-1 0 3 0,1 1-1 0,-1 1 0 0,0 0 2 0,1 2 1 15,-1 0-4-15,-1 0 0 0,0 1-3 0,0 0 0 0,1 1 1 0,-1 1 1 16,0 0-5-16,0 2-1 0,0 0 1 0,-1 1 2 0,0 2 4 15,1 0-4-15,-2 1 5 0,1 0-4 0,-2 2 1 0,0 1 4 0,0 0-3 16,0 1 1-16,-1-1-1 0,0 0 3 0,0 0-2 0,1-1 2 16,0 0 3-16,0-1-6 0,1-1 1 0,0-2 1 0,0 0-5 0,1-1 9 15,0-1-2-15,0 0-2 0,-1-1 7 0,2 0-12 0,-1-1 5 0,-1-1 4 16,2 0-3-16,-2 0 4 0,2-1 3 0,-1 0-4 0,0-2 2 16,1 0 6-16,0 0-7 0,1-1 6 0,0-1-2 0,0-1-7 0,-1 0 4 15,1-2-3-15,-1-1-2 0,2 0 5 0,0-1-4 0,-1-2 0 16,2 1 2-16,-1-2-4 0,1-2 4 0,1 1-3 0,0-1 1 0,1-1-2 15,-1-1 3-15,2-2 0 0,-1 0 2 0,1-2 1 0,0-1-6 16,2 1 3-16,0-2-4 0,-1 1 0 0,0-1 4 0,-1-1-4 0,-1 1 0 0,1-1 3 16,-2 1-5-16,-1 1 4 0,1 3 4 0,-1-1-7 0,-1 3 3 15,0 0 3-15,1 1-7 0,-2 1 5 0,1 2 8 0,-1 0-14 0,1 0 9 16,0 2-8-16,0 1-5 0,0 1 12 0,-2 1-4 0,1 1 1 16,0 0-6-16,-2 2 1 0,1 1-2 0,-1 0 5 0,-1 2 1 0,1 1-4 15,-1 0 5-15,-1 1-7 0,0 1 3 0,0 0-2 0,0 2 0 0,-1 1 3 16,0 1-2-16,0 1 0 0,-1 1 2 0,0 3-1 0,-1 1 5 15,-1 2 1-15,-1 2-3 0,-1 1 2 0,0 3-3 0,0 0 2 0,-1 1 1 16,1 2 2-16,-1 1-4 0,0 0 4 0,0 1 1 0,-1 1-3 16,1-2 6-16,1-1-2 0,0-2-2 0,1-3 2 0,-1-1-3 0,2-1-3 15,1-1 4-15,-1-2-2 0,1-1-1 0,0-1 4 0,2-1-5 0,0-2 0 16,1 0 5-16,0-3-4 0,0 1 1 0,0-2 2 0,0-1-8 16,1 0 5-16,0-2 1 0,-1 0-4 0,2 0 7 0,-1 0-4 0,2-2 0 15,-2 0 3-15,2 0-1 0,-1-2 0 0,0 1 2 0,0-1-4 16,1 0 1-16,-2-1 0 0,2 1-3 0,-3-1 3 0,2 0-7 0,-1 0-5 15,-1-1-1-15,0 0-11 0,0 0 3 0,0-1-3 0,-2 0-14 0,1 1 0 16,-1-1-16-16,0 0-18 0,-1 0-14 0,-1 0-27 0,-1 1-33 0,1-1-39 16,-2 1-47-16,0 2-62 0,-1-1-58 0,0 2 5 0,-2 0-579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9:58:56.13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6409 3247 1002 0,'2'0'34'0,"0"1"-6"0,0 0-5 0,1-1 3 15,-1 0 1-15,0 0 10 0,0 1 1 0,0-1-1 0,-1 0 3 16,1 1 0-16,0-1 2 0,-2 0 6 0,1 0 5 0,0 1-4 0,0-1 2 15,-1 0-4-15,0 0-4 0,0 0 5 0,1 0-7 0,0 0-1 16,0 0 0-16,-1 0-8 0,0 0 4 0,0 0-1 0,2-1-7 0,-1 0 3 16,0 0-6-16,0-1-5 0,0 1 1 0,0 0-7 0,1-1-3 0,-1 1 1 15,2-1-5-15,-1 1 1 0,0-2 4 0,1 1-1 0,0 0 1 16,1-1 3-16,0 0-6 0,0 0 4 0,0-1 1 0,0-1-2 0,1 2 3 16,0-1-8-16,0 1 1 0,1 0-1 0,-1-1-1 0,1 1 4 0,-1 0-3 15,0-1-2-15,1 1 1 0,0-1 0 0,0 1-6 0,1 0 5 16,0-1-2-16,1 0-4 0,0-1 4 0,1 1-4 0,0-1 0 0,-1 1 4 15,1-2-4-15,0 1 3 0,0-1 1 0,0 0-4 0,1 2 4 16,0-2-1-16,0 1-2 0,-1 0 1 0,1-1 2 0,0 0-4 0,0 0 3 0,0 1 2 16,0-1-5-16,-1 1 3 0,2 0-6 0,-1 0 2 0,0 0 1 15,0 0-2-15,-1 1-2 0,1-2-3 0,0 2-2 0,-1-2 1 16,0 2 1-16,-1-1-3 0,0 1 4 0,-1-1-3 0,2 0-1 0,1 0 0 16,-1 0-4-16,0 1 1 0,-1-1 1 0,1 1-4 0,-1 0 2 0,1-1 2 15,-1 1 0-15,0 0 6 0,1-1 4 0,-1 1-1 0,1 0 1 16,-1-1 0-16,0 1-5 0,0-1 3 0,1 1 1 0,0 0-1 0,-1 0 5 15,1-1-3-15,-1 1 1 0,0 1 3 0,0-1-1 0,0 0 1 0,0 1 3 16,-1-1-2-16,0 2 7 0,-1-1-1 0,-1 0 1 0,-1 1 3 0,0 0-6 16,0 0 2-16,-1 0 1 0,-1 0 0 0,0 0 2 0,0 0 3 15,0 0-5-15,-1 1 1 0,0-1 2 0,-1 1-3 0,1-1 4 16,-1 1-3-16,-1 0-4 0,1 0 4 0,-1 0-7 0,0 1 1 0,1 0 3 16,-2 0-8-16,1 0 2 0,-1 0 3 0,0 0-7 0,0 0 3 0,0 1 3 15,-1 0-2-15,0 0 2 0,0 1 2 0,-2 0-5 0,0 1 1 16,-1 0-2-16,0 0 0 0,-1 0 5 0,-1 1-5 0,0 1 3 0,-1-1-1 15,-1 2-2-15,0-1 3 0,0 1 0 0,-1 0-2 0,-1 1 2 0,-1 0 1 16,0 1-4-16,-1-1 3 0,-1 2-1 0,1-1-1 0,-1-1 1 16,1 1-2-16,0 0 0 0,-1-1 2 0,3 1-3 0,0-1 4 0,0 1 0 15,-1 0-1-15,0-1 3 0,0 1-2 0,0-1-2 0,1 1 3 0,-1-1-1 16,1 0-2-16,0 1 4 0,0-1-4 0,1 0-1 0,0-1 4 16,1 1-5-16,0-1 3 0,0 0 1 0,1 0-1 0,0-1 1 0,0 1 2 15,2 0-2-15,-1-2 3 0,0 1 2 0,1-1-1 0,0 1-1 16,-1-1 1-16,1 0-3 0,1-1 3 0,1 0-2 0,0-1-2 0,1 0 4 15,0 1-3-15,0-2 2 0,0 1 1 0,1-1-1 0,0 0 3 0,1 0-1 16,0 0-2-16,-1-1 2 0,1 1-2 0,0-1-1 0,0 0 4 16,1 0-5-16,-2 1 2 0,2-1-1 0,-1 1-1 0,1-1-1 15,-1 1 1-15,1 0-4 0,-1 0 1 0,1 0 4 0,-1 0-8 0,1 0 8 16,-2 0-3-16,2-1-3 0,-2 2 4 0,1-1-5 0,0 2 2 0,0-1 0 16,-1 0 1-16,0 1 0 0,1 0 1 0,0 0-3 0,-1 0 1 0,1 0 3 15,-1 0-2-15,0 0 1 0,0-1 3 0,1 1-7 0,-1-1 3 0,0 1-1 16,1-2-1-16,-1 2 6 0,1 0-5 0,-1-2 3 0,0 2-1 15,1-1-4-15,-1-1 5 0,1 2-1 0,-1-1-1 0,1 0 2 0,0 0 3 16,-1-1-7-16,1 1 6 0,0 0-3 0,0 0 0 0,-1-1 4 16,2 1-4-16,-2 0 1 0,1 0 3 0,1-1-4 0,-1 1 2 0,0-1 2 15,1 1-7-15,-1-2 6 0,1 2 0 0,-1 0-4 0,2-2 2 0,-1 1 0 16,1 0-4-16,-1 0 4 0,1-1 1 0,0 0-4 0,0 0 6 16,0 0-5-16,1 1 2 0,0-1 0 0,-1 0-1 0,0 1 3 0,2-1 2 15,-1 0-3-15,1 0 1 0,-1-1 2 0,0 1-7 0,1 0 8 16,-1 0-5-16,2-1 0 0,-2 1 5 0,1 0-4 0,1-1 2 0,-1 0 3 15,0 0-5-15,0 1 1 0,0-1 2 0,0 0-7 0,0 0 6 0,0 0-4 16,0 1-2-16,0-1 5 0,0-1-3 0,1 2 1 0,1-2 1 0,-1 1-3 16,0-1-1-16,0 1 4 0,1-1-4 0,-1 0 1 0,1 1 4 15,1-1-6-15,-1 0 4 0,1 1-1 0,0-2-2 0,-2 1 3 0,3 0-4 16,-2 0 3-16,1 0 1 0,-1 0-4 0,1 0 5 0,0 0-4 16,-2 0 1-16,2 0 4 0,0 0-2 0,-2 0-1 0,1 0 2 0,0 0-3 15,1-1 1-15,-1 2 4 0,-1-2-3 0,1 0-1 0,1 1 1 16,-1-1-4-16,0-1 2 0,1 2 5 0,-1-1-7 0,1 0 2 0,0 0 1 15,0 0-4-15,0 0 6 0,0 0 0 0,0-1-3 0,1 1 2 0,-1 0-2 16,0 0-3-16,1 0 4 0,-1 0-1 0,0 0 1 0,0 1 2 16,0-1-5-16,0 0 2 0,-1 0 2 0,1 0-3 0,0 1 4 0,-1-1-2 15,2 1-3-15,-3 0 2 0,2 0 1 0,0 0-1 0,0-1 2 0,0 1-3 16,0 0-1-16,0 0 1 0,0 0-1 0,0 0 1 0,1 0 4 16,-1 0-6-16,0 0 4 0,1 1-1 0,-1-1-4 0,0 1 8 0,1 0-3 15,-1-1 1-15,0 0 0 0,1 0-4 0,-1 0-3 0,0 0 6 0,1 0-3 16,-1-1 3-16,0 2 2 0,1-2-6 0,-1 1 2 0,0 0 1 15,-1 0-1-15,1-1 2 0,-1 1 0 0,1 0-4 0,0-1 0 0,0 1 1 16,0-1 1-16,0 2 3 0,0-3-2 0,1 2 0 0,-1 0 1 0,1 0-1 16,0-1 0-16,-1 1 4 0,1-1-6 0,0 1 3 0,0-1 0 15,0 0-5-15,1 2 8 0,-1-2-4 0,0 1 0 0,0 0 1 16,-1 0-4-16,1-1 2 0,-1 1 5 0,1-1-4 0,-1 1 0 0,0-1 0 16,0 0-3-16,0 1 2 0,0-1 6 0,1 1-5 0,-2-1 0 0,2 0 3 15,-2 0-9-15,2 0 7 0,-2 1-1 0,1 0-1 0,0-1 5 0,0 1-8 16,1-1 2-16,-2 1-2 0,2-1 3 0,-2 0 2 0,1 1 0 15,0 0-2-15,0-1 0 0,-1 2-3 0,1-1 1 0,-1-1 3 0,0 1-5 16,-1-1 3-16,1 1-2 0,-1-1-4 0,0 0 3 0,1 1 2 16,-1-1-6-16,1-1 3 0,0 1-2 0,0-1-3 0,0 0 7 0,0 1 2 15,1 0-3-15,0-1 3 0,1 1-2 0,-2 0-2 0,1-1 6 0,1 1-1 16,0-1-1-16,0 0 2 0,0 1-4 0,0-1 0 0,1 1 6 16,-1 0-4-16,0 0 3 0,1 0 2 0,-2 0-8 0,1 0 8 0,-1 0-4 15,0 0 1-15,0 0 2 0,0 1-3 0,-1 0-1 0,0-1 1 0,1 1 0 16,-2 1 1-16,1-2 4 0,0 2-7 0,-1-1 7 0,1-1-6 15,-1 1-3-15,0 0 10 0,0-1-10 0,-1 2 5 0,0-1 3 0,1 1-7 16,-1-1 3-16,-1 1 5 0,2 0-7 0,-1-1 4 0,0 1 1 0,1 0-7 16,0 0 4-16,-2 0 4 0,1 0-5 0,0 0 4 0,-1 1-1 15,1-1-4-15,0 1 7 0,-2-1-3 0,1 0-1 0,0 1 0 16,0 0-3-16,-1 0 0 0,1 0 3 0,0 0 2 0,-1 0-1 0,0 1 3 16,0-1-4-16,-1 0 2 0,0 1 0 0,1-1 0 0,-1 1 2 0,0-1-4 15,0 0 3-15,1 1-2 0,-1-1 0 0,0 1 3 0,1-1 0 16,-1 1-2-16,1-1 1 0,-1 0-1 0,1 0-2 0,0 0 3 0,0 0 1 15,0 0-5-15,0 0 3 0,0 0-1 0,1 0-4 0,-1 0 10 0,0-1-7 16,1 1 0-16,-1-1 2 0,0 1-5 0,1-1 2 0,-1 1 5 16,1 0-4-16,-1-1 2 0,0 1 2 0,0-1-5 0,0 1 3 0,0-1 0 15,0 1 0-15,0 0 1 0,0 0-1 0,-1 0-2 0,0-1 3 0,0 1-2 16,0 0 3-16,0 0 1 0,-1 0-7 0,2 0 6 0,-2 0-6 16,1 0 1-16,-1 0 7 0,0 1-6 0,0-1 1 0,1 0 1 0,-1 0-4 15,1 0 0-15,-1 0 6 0,1 0-7 0,-1 1 3 0,1-1-1 0,-2 1-3 16,2 0 7-16,-2 0 0 0,0 0-6 0,0 0 6 0,-1 0-9 15,1 1 2-15,0-2 7 0,-1 1-5 0,0 1 7 0,0-1-7 0,0 0 2 16,0 1-2-16,1-1 3 0,-1 1 1 0,0-1-4 0,-1 1 2 0,2 1-3 16,-3 0 3-16,1 0-3 0,-1 0 2 0,0 0 2 0,-1 0-3 15,0 1 2-15,1 0 1 0,-1-1-3 0,0 1 2 0,0 1 2 0,0-1-4 16,0 0 0-16,0 1 1 0,1-1-1 0,-1 1 4 0,0 0 0 0,1-1-3 16,-1 2 2-16,1-2-4 0,-1 2 2 0,0 0 5 0,-1-1-6 15,1 0 2-15,-1 2 2 0,0-2-6 0,0 0 5 0,0 0 3 0,1-1-6 16,0 2 3-16,-1-1 0 0,0 0-6 0,0 0 6 0,-1 0-2 15,0 2 1-15,0-2 1 0,0 1-2 0,-1-1-1 0,-1 1 2 0,1 0 2 16,-2 0-4-16,2 0 6 0,0-1-7 0,-1 1 2 0,1 0 4 16,0-1-4-16,-1 1 3 0,1 0-2 0,1 0-1 0,1 0 4 0,-1-1-2 15,1 1 1-15,-1 0 2 0,-1-1-4 0,1 0 1 0,-1 1 0 0,0 0-3 16,1-1 5-16,1 1 2 0,0-1-7 0,1 0 7 0,-1-1-6 16,1 1-1-16,-1-1 9 0,2 0-9 0,-1 0 3 0,2 0 1 0,0 0-6 15,-1-1 4-15,1 0 4 0,0 0-3 0,-1 0 2 0,2-1 3 0,0 1-6 16,0-1 8-16,1 0-1 0,0 0-2 0,1-1 4 0,-1 0-4 15,1 0-2-15,0-1 5 0,2 1-3 0,-2-1 4 0,2 0 0 0,-1-1-3 16,2 1 1-16,0-1-1 0,0-1 1 0,2 0 1 0,-1 0-2 0,0 0-6 16,2-2 2-16,0 1-4 0,0 0 2 0,0 0 4 0,1-1-6 15,0 0 5-15,0-1-2 0,0 1-1 0,1 0 2 0,-2-1 1 0,2 1-2 16,0-2 2-16,0 2-1 0,0-2-1 0,-1 2 4 0,1-2 0 0,1 1-2 16,0 0 3-16,1-1-5 0,0 0-1 0,0 1 6 0,0-1-4 15,2-1-1-15,-1 1 3 0,2-1-7 0,0 0 2 0,-1 0 2 0,1-1-2 16,0 2 2-16,1-1 0 0,1 0-3 0,0-1 4 0,-1 1-5 15,0 0 4-15,0 1 3 0,0-1-5 0,0 1 4 0,0-1-1 0,-1 1-3 16,0 0 6-16,0 0-1 0,0 0-4 0,-1 0 2 0,1 0-5 0,0 0 1 16,1-1 5-16,0 1-4 0,1-1 2 0,-1 1 0 0,-1-1-4 15,1 1 2-15,-1-1 4 0,0 1-4 0,0 0 2 0,0 1 2 0,0-1-7 16,0 0 4-16,-1 1-2 0,0-1 0 0,1 1 6 0,0-2-4 16,-1 2 1-16,0 0 3 0,0 1-5 0,0-1 0 0,0 1 3 0,0 0-5 15,-2 0 2-15,1 0 3 0,-1 1-4 0,0 0 6 0,-2 1-3 0,-1 0-4 16,0-1 7-16,-1 1-6 0,0 0-1 0,0 0 7 0,0 1-8 15,-1 0 3-15,0-1 4 0,0 2-5 0,-1-1 2 0,0 0 4 0,0 0-7 16,-1 0 4-16,0 1-3 0,0 0-1 0,0 0 5 0,0 0-4 0,-1-1 3 16,1 1 2-16,0 0-5 0,-1-1 2 0,0 1 2 0,0 0-4 15,0 0 4-15,0 0 0 0,0 0-3 0,0 0 3 0,-1 1 1 0,0-1-1 16,0 0-1-16,0 1-3 0,0-1 0 0,-1 0 4 0,1 1-5 0,-1 0 6 16,0 0-2-16,1 0-4 0,-1-1 4 0,0 0-4 0,-1 1-13 15,2 0-7-15,-1-1-10 0,-1 1-19 0,2-1-11 0,-1 0-24 0,1 0-34 16,0 0-36-16,0-1-54 0,1-1-57 0,0 1-23 0,1-2 43 15,0 0-638-15</inkml:trace>
  <inkml:trace contextRef="#ctx0" brushRef="#br0" timeOffset="1">9072 6661 905 0,'-2'0'41'0,"1"-1"-29"0,0-1 4 0,0 2-2 15,1-2 11-15,0 1 3 0,-1-1 1 0,1 1 5 0,0 0 1 0,0 0-2 16,-1 1 0-16,-1 0-7 0,2 1-4 0,-2 1-2 0,0 0-5 16,2 1 0-16,-3 0-1 0,1 1-4 0,0 0-4 0,-1 1 3 0,0 0-3 15,1 0-1-15,0 0 4 0,-1 0-7 0,1-1 1 0,-2 1 0 0,1-1-3 16,0-1 2-16,1 1-2 0,-1-1-1 0,1 0 2 0,0-1-2 16,1 0 1-16,0 0 3 0,-1-2-3 0,2 1 2 0,-1-1 5 0,0 1-2 15,1-1 7-15,-1-1 8 0,1 1 1 0,0-1 8 0,-1 0 3 0,1-1-2 16,-1 1 2-16,1-1-5 0,0 0 1 0,0 0 1 0,-1-1-5 0,1 1 2 15,-1-1-1-15,1 1-5 0,0-1 1 0,0-1 1 0,-1 1-4 16,0-2 2-16,1 1-3 0,0-1-3 0,-1 0 2 0,1-1-4 0,0 0 2 16,-1-2 2-16,1 0-6 0,-1-1 5 0,1 0 1 0,0 0-1 15,0 0 3-15,1-1 3 0,-1 1-1 0,1 1 2 0,-1-1 2 0,1 2-2 16,0 0 5-16,-1 0 0 0,1 1 2 0,-1-1 1 0,0 2-4 16,0-2 1-16,0 2-2 0,0 1-1 0,0-1-5 0,0 1 1 0,-1 0-7 15,1 1 0-15,-1 0-1 0,0 0-4 0,1 1 1 0,-2 0 0 0,1-1-5 16,0 1-1-16,-1 0-2 0,2 0-3 0,-2 1 5 0,1-1-5 15,0 0 1-15,0 1 2 0,1 0-6 0,-1 0 3 0,0 0 1 0,1 1-4 16,0 0 3-16,0 0 3 0,0 1-5 0,0-1 5 0,0 2-1 0,0-1-2 16,0 3 5-16,0-1-2 0,0 0-2 0,1 2 5 0,-1 0-6 15,0 1 2-15,-1 0 3 0,1 1-7 0,0 0 0 0,0 2-5 0,0-2-3 16,-1 3 2-16,0-2 0 0,1 1 3 0,-1 1 3 0,1 0-5 16,0 0 4-16,0 0-2 0,1 0-2 0,0 0 6 0,0 0 1 0,-1-1-2 15,1 0 3-15,1 0-1 0,-1-2-5 0,1 0 6 0,0-1-5 16,0 0 0-16,-1 0 5 0,1-2-5 0,0 1 4 0,0-1 2 0,0 1-1 15,-1-2-2-15,1 1 5 0,-1-1-5 0,1 1 2 0,-1-2 6 0,-1 1-6 16,1 0 5-16,-1-2-1 0,0 1-4 0,1-1 2 0,-1 0-1 0,0 0-1 16,1-1 3-16,-1 0-1 0,0 0 0 0,0 0 6 0,0-1-4 15,0-1 4-15,0 1 0 0,-1-1-1 0,0 1-1 0,1-2 3 0,-1 0-1 16,1 0 4-16,0-1 0 0,-1 1-4 0,0-1 6 0,0 0-6 0,1-1 6 16,-1 1 3-16,0-1-6 0,0 0 3 0,0 0-1 0,0-1-4 15,0 0 3-15,0 0 0 0,1 0-5 0,0 0 4 0,-1-1 0 0,0-1-5 16,1 1 5-16,-1 0-5 0,1 0 1 0,-1 0 4 0,-1 1-5 15,2-1 2-15,-2 0 2 0,1 1-4 0,-1 0 3 0,0 0 1 0,1 0-2 16,-1 0 1-16,2 2 2 0,-2-1-2 0,1 0 1 0,1 2-3 16,-1-1-4-16,0 0 4 0,0 0-5 0,1 0 3 0,-1 1-1 0,0 0-1 15,0 1 0-15,0 0 0 0,1 0 0 0,-1 1-2 0,1 1 2 0,-2-1-1 16,2 2 0-16,-1-1-1 0,0 1-2 0,0 1 2 0,0 0-2 16,0 1-2-16,0 2 3 0,0-2-5 0,0 3 4 0,0 0 5 0,0 0-6 15,1 2 1-15,0 0 2 0,0 0-5 0,0 2 5 0,0-1 3 0,1 0-7 16,-1 1 5-16,1 1-4 0,-1-1-3 0,1 1 3 0,-1 0-3 0,0-1 2 15,0 0 1-15,0 0-3 0,0-1 1 0,0 0 4 0,0 0-5 16,-1-1 7-16,1-1 1 0,-1 0-4 0,0-2 3 0,1-1-5 0,0 0 1 16,0-1 2-16,0 0-3 0,0 0 2 0,0-2 2 0,0 1-6 15,0-1 6-15,0-1 0 0,0 0-2 0,1 0 5 0,-1 1 0 0,0-2-3 16,0 1 5-16,1 0-1 0,-1-1-2 0,1 0 4 0,-1-1-5 0,1 2 2 16,-1-2 4-16,0 1-2 0,1-1 0 0,-1 1 2 0,1-1-4 15,0 0 1-15,-1-1 2 0,0 1-2 0,1-1 0 0,-1-1-1 0,1 0-1 16,0-1 0-16,0 0-1 0,0-1 3 0,0-1-1 0,0 1-1 0,1-1 0 15,0-1 2-15,0 0 0 0,0 0 1 0,0 0 6 0,0-2-4 16,0 1 1-16,0-1 2 0,1 1-4 0,-2-1 3 0,1 0-4 0,0 0-2 16,-1 1 4-16,2-1-4 0,-2 1 3 0,2-1 2 0,-2 2-5 15,1-2 1-15,0 1 1 0,-1 0-2 0,1 1 2 0,-1-1 4 0,0 1-5 16,1 0 4-16,-1 1-4 0,-1 0-3 0,2 1 6 0,-1-1-3 16,-1 1-1-16,1-1 3 0,-1 1-6 0,0 0 1 0,0 1 1 0,0 0-1 15,0 1 4-15,-1 0-1 0,1 0-2 0,-1 1-1 0,0 1 1 0,0-1-2 16,1 3 5-16,-1-1-2 0,0 0-2 0,0 1 5 0,0 0-6 15,0 1 2-15,0 0 1 0,0 2-4 0,0-1 2 0,0 2 0 0,0 0-5 16,0 2 3-16,0 2 1 0,0 1-4 0,1 0 4 0,-1 1-5 0,0 2-1 16,1 0 5-16,-1 0-3 0,1 1 0 0,0 0 5 0,-1 0-6 15,1-1 0-15,-1-1 6 0,1 0-5 0,-1 0 1 0,0-1 1 0,1 0-9 16,0 0-4-16,-1-2 1 0,0 1-3 0,0 0 2 0,1-2 0 16,0 0-6-16,-1 0 6 0,0-1-2 0,1-1 2 0,0 0 2 0,-1-1-2 15,1 0 2-15,0-2 5 0,0 1-3 0,0-1 4 0,0-1-2 0,1 1-6 16,-1-1 0-16,0 0-10 0,0-1 0 0,0 1 0 0,0-1-9 0,0 0-3 15,0 0-5-15,0 0-13 0,0 0-4 0,0-1-7 0,-1 1-18 16,2-1-8-16,-1 1-15 0,0-1-19 0,0 1-10 0,0-1-24 0,0 0-17 16,0 0 22-16,0 1 27 0,-1-1-657 0</inkml:trace>
  <inkml:trace contextRef="#ctx0" brushRef="#br0" timeOffset="2">8962 6759 907 0,'1'-2'63'0,"1"1"14"0,1 0 12 0,1-1 5 16,-2 1 0-16,1-1-13 0,-1 0-3 0,0 0-12 0,0 0-16 15,0 1-10-15,0-2-10 0,-1 2-9 0,0-1 0 0,0 1 4 0,-1 0-3 16,0 0 11-16,0 0 2 0,-1 1 1 0,1-1 10 0,-1 0-2 0,1 0-3 16,-1 1 3-16,-1-1-8 0,2 0-4 0,-2 0 3 0,1 0-10 0,0 1-3 15,1-1 1-15,-1 0-2 0,0 0 1 0,0-1 5 0,1 1-3 16,-1-1-2-16,1 0-2 0,-1 0-9 0,1 0 2 0,-1 0-4 0,1-1-3 15,0 2 3-15,0-1-4 0,0-1-2 0,0 1 5 0,0 0-5 16,0 0 2-16,-1 0 4 0,1 0-9 0,0-1 3 0,0 1-3 0,0 0-1 16,0-1 6-16,0 1-3 0,0 0-1 0,0-1 2 0,-1 0-6 15,1 0 6-15,0 1 2 0,1-1-7 0,-1-1 7 0,0 0-5 0,1 1-3 16,-1-3 6-16,0 2-1 0,1-1-1 0,0 0 3 0,0-1-7 0,-1 2-1 16,1-1 7-16,0 1-4 0,-1-1 5 0,1 0-3 0,-1 2 1 0,0-2 1 15,0 1 8-15,0 0 0 0,0-1 2 0,0 1 1 0,0 0-6 16,0 0 2-16,0 0-2 0,0 1-2 0,0 0 0 0,0 0 0 0,0-1-3 15,0 1 1-15,0-1-1 0,0 0-2 0,0 1 1 0,0-1 0 16,0 0 1-16,0 1-1 0,0 0 0 0,0 0-1 0,0-1-2 0,0 2-1 16,0-1 5-16,0 1-5 0,0 0 3 0,0 1 5 0,0-1-6 0,0 1 3 15,0 1 1-15,0-1-4 0,0 1 3 0,0 0 2 0,0 0-5 16,0 0 5-16,0 1-3 0,0 0-2 0,0 1 7 0,0-1-6 0,0 2 2 16,-1 0 3-16,1 0-5 0,-1 2 1 0,0 0 5 0,1 2-4 15,-1-1 4-15,1 2 1 0,-1 0-6 0,0-1 5 0,1 2-4 0,-1-1 1 16,1 1 3-16,-1-1-5 0,1 0-2 0,-1 2 2 0,1-2-4 0,0 1 2 15,0 1 4-15,0-1-4 0,0 0 2 0,0-1-1 0,0 0-4 16,0-1 7-16,1 0-1 0,-1 0-3 0,0 0 4 0,1-1-7 0,-1 0 1 16,0 0 5-16,0 1-4 0,-1-2 4 0,1 1 0 0,-1-1-3 0,1 1 0 15,0-1 3-15,-1 0-2 0,1 0 4 0,-1 0 2 0,0 0-1 16,1-1 3-16,-1 0-1 0,1-1 0 0,0 1-1 0,0-1-2 0,-1-1-1 16,1-1 4-16,-1 2-5 0,0-2 2 0,1 0 2 0,0 0-3 0,0 0 0 15,0-1 1-15,0 0-2 0,0 0 3 0,0-1 5 0,0 1-6 16,0-1 7-16,-1-1-6 0,1 1 1 0,-1-1 7 0,0 0-5 0,1 1 2 15,0-2-1-15,0-1-3 0,0 1 1 0,0 0 4 0,0-1-5 16,0-1 3-16,0 1-1 0,0-2-7 0,0 1 7 0,0-1-4 0,0 0-2 16,0-1 6-16,0 0-7 0,0-1 3 0,1 0 3 0,-1-1-5 0,0 1 2 15,0-1-2-15,0 0-2 0,0 1 3 0,0 0 1 0,0-2-3 16,0 1 2-16,1 0-5 0,-1 0 0 0,0 0 6 0,0 2-6 0,0-1 8 16,-1 1-1-16,1 1-3 0,0 0 3 0,-1 0 0 0,1 1-2 15,0-1 2-15,0 2 0 0,0-1-4 0,0 1 3 0,0 1-1 0,0-1-4 16,0 1 2-16,-1 0 0 0,1 0-3 0,-1 1 2 0,1 0-2 0,-1 0-1 15,1 0 6-15,-1 1 0 0,1-1-4 0,0 2 4 0,0-1-4 0,0 0-1 16,0 0 9-16,0 2-7 0,0-1-1 0,0 1 0 0,-1 0-7 16,1 0 7-16,0 1 0 0,0 1 1 0,0 0 3 0,-1 1-6 0,1 0-2 15,0 2 4-15,-1 0-4 0,1 0 6 0,0 1-2 0,0 2-3 16,0-1 7-16,0 1-5 0,0-1 2 0,0 1 4 0,0 0-7 0,0-1-2 16,0 1 7-16,0 0-6 0,0-1 2 0,1-1 5 0,0 0-8 15,0 0 5-15,-1-2 2 0,0 1-5 0,1-1 5 0,0 0 1 0,1 0-7 16,-2-1 8-16,1 0-7 0,0-1-2 0,0 1 7 0,-1-1-6 0,0 0 6 15,0 0-3-15,0 0 0 0,0 0-1 0,0 0 6 0,0 1-3 16,0-1 0-16,0-1 1 0,0 1-6 0,0-1 6 0,0 1-1 0,0 0 3 16,-1-1 1-16,0 0-1 0,1 0 2 0,-1-1-1 0,1 1-2 0,0-1 3 15,-1 0-1-15,1 0-1 0,-1-1 1 0,1 0-1 0,-1-1-2 16,1 0 3-16,0 1 3 0,-1-1-8 0,1-1 7 0,0 1-8 0,0-2 2 16,0 1 9-16,0 0-8 0,0 0 3 0,-1-2 0 0,1 1-2 0,0 0 3 15,0-1 2-15,1-1-6 0,-1 1 2 0,0-1 1 0,0 0-5 16,0-1 6-16,0 0-5 0,0-1-2 0,0 0 7 0,0 0-5 0,1 0-2 15,0-2 3-15,1 1-4 0,-1-1 3 0,1 0 2 0,-1-1-3 16,0 1 2-16,0 0 0 0,1 1-1 0,-1-1 1 0,0 2-1 0,0 0-6 16,0-1 7-16,0 2-7 0,-1-1 6 0,0 2 3 0,0-1-5 0,1 2 3 15,-2 0 0-15,1 0-4 0,0 1 6 0,0 1 0 0,0 0-4 16,0-1 6-16,0 2-6 0,-1 0-1 0,1 0 3 0,-1 0-3 0,0 1 0 16,1 0 1-16,0 0 1 0,-1 1-5 0,1 0 7 0,-1 0-4 0,1 0-3 15,-1 1 5-15,1 0-4 0,0 0 1 0,-1 1 4 0,1 1-3 16,0 1 0-16,0-1 3 0,0 2-6 0,0-1 4 0,0 2 0 0,0 0-1 15,0 1 3-15,-1 0-1 0,0 1-4 0,0 0 1 0,1 0-1 0,-2 1-1 16,1 0 7-16,-1 1-8 0,0-1 5 0,1 0-2 0,-1 0-3 16,0 0 6-16,1-1-2 0,-2 0-1 0,2 0 3 0,-1 0-2 0,1-1-3 15,-1 0 7-15,1-1-6 0,0 0 1 0,-1 0 4 0,1 0-6 16,-1-1 4-16,2 0 0 0,-1-1-2 0,0 0 2 0,0-2 1 0,1 1-5 16,-1 0 7-16,1-2-2 0,0 0 0 0,0-1-1 0,0 1 0 0,0-1-4 15,0-1 5-15,0 1 1 0,0-2-2 0,0 1 4 0,0-2-5 16,0 1 3-16,1 0 1 0,-1-1-3 0,1 0 1 0,-1-1 3 0,1-1-5 15,0 0 2-15,-1 0 3 0,2-1-5 0,-1 0 2 0,0-1 0 16,1 0 0-16,-1 0 1 0,1-1 1 0,-1 0-1 0,1 0 4 0,0-1-7 16,0 0 0-16,-1-1 4 0,1-1-6 0,0-1 6 0,0 0 2 15,1 0-8-15,-1-2 3 0,1 0 3 0,-1 0-8 0,1 0 9 0,0 0-3 0,0 0-6 16,0 0 8-16,0 0-8 0,0 1 5 0,1 0 3 0,0 0-5 16,0 0 2-16,0 1 2 0,-1 0-7 0,0 0 3 0,1 2 3 0,-1 1-3 15,0 0 4-15,-1 0-2 0,1 2-1 0,0-1 0 0,-1 2 3 16,-1 1-2-16,1 0 2 0,-1 1-4 0,-1 0-2 0,1 1 2 0,-1 1-2 15,0-1 3-15,0 2 2 0,0 0-4 0,0 1 1 0,-1 0 1 16,1 1-5-16,-2 1 4 0,0 1-5 0,0 0-1 0,-1 3 3 0,0 1-2 16,0 1 2-16,-1 2 3 0,1 0-1 0,-1 1-4 0,0 2 7 0,0 1-8 15,0 0 6-15,0 1 3 0,1 1-5 0,0-1 3 0,-1 1 1 16,0 0-3-16,0-1 4 0,1 1 3 0,0-1-6 0,0-3 4 0,1 0-6 16,-1-3-1-16,1 0 4 0,0-1 0 0,2-2-1 0,-1-1 4 15,1 0-4-15,-1-2-4 0,1 0 7 0,0-1-3 0,0 0 1 0,0-2 4 16,0 1-4-16,0-2 1 0,0 0 2 0,0 0-2 0,1 0 2 0,-1-1 0 15,0 0-3-15,1-1 3 0,-1 0-2 0,0-1 5 0,0 0-2 16,0-1 0-16,0 0 0 0,0-1 0 0,1-1-1 0,0-1 2 0,0 0 0 16,0-1-2-16,1-1 1 0,0 0-3 0,0-1 0 0,1 0 4 0,1-3 4 15,-1 0-6-15,0 0 2 0,1-1-3 0,0 0-6 0,0 0 11 16,0-1-5-16,1 0-1 0,0 0 1 0,-1-1-3 0,1 0-1 0,-1 0 7 16,2 0-5-16,-2 1 0 0,2-1 5 0,-1 0-8 0,0 2 5 0,-1-1 0 15,2 1-2-15,-2 1 0 0,2-2 1 0,-2 2-5 0,1 0 5 16,0-1-3-16,0 1 1 0,1 0 5 0,-1 0-6 0,1 0 3 0,0 1-1 15,0 1 0-15,1-2 2 0,-1 1 1 0,0 0-3 0,1 0-1 0,0-1 3 16,0 0-3-16,1-2 4 0,0 0-3 0,0 0-2 0,0 2 2 16,-1 0-3-16,1 1 3 0,0 1 3 0,-2-1-4 0,2 1 3 0,-1 0-1 15,-1 0-6-15,1 0 4 0,-1 1 3 0,0 1-2 0,0-1 0 16,0 0 1-16,0 1-7 0,-2 0 5 0,2 1-1 0,-1 1 0 0,-1 0 4 16,1 1-5-16,-1 0 3 0,1 1-1 0,-1 1 0 0,0 0 2 0,1 2 1 15,-1 0-4-15,-1 0 0 0,0 1-3 0,0 0 0 0,1 1 1 0,-1 1 1 16,0 0-5-16,0 2-1 0,0 0 1 0,-1 1 2 0,0 2 4 15,1 0-4-15,-2 1 5 0,1 0-4 0,-2 2 1 0,0 1 4 0,0 0-3 16,0 1 1-16,-1-1-1 0,0 0 3 0,0 0-2 0,1-1 2 16,0 0 3-16,0-1-6 0,1-1 1 0,0-2 1 0,0 0-5 0,1-1 9 15,0-1-2-15,0 0-2 0,-1-1 7 0,2 0-12 0,-1-1 5 0,-1-1 4 16,2 0-3-16,-2 0 4 0,2-1 3 0,-1 0-4 0,0-2 2 16,1 0 6-16,0 0-7 0,1-1 6 0,0-1-2 0,0-1-7 0,-1 0 4 15,1-2-3-15,-1-1-2 0,2 0 5 0,0-1-4 0,-1-2 0 16,2 1 2-16,-1-2-4 0,1-2 4 0,1 1-3 0,0-1 1 0,1-1-2 15,-1-1 3-15,2-2 0 0,-1 0 2 0,1-2 1 0,0-1-6 16,2 1 3-16,0-2-4 0,-1 1 0 0,0-1 4 0,-1-1-4 0,-1 1 0 0,1-1 3 16,-2 1-5-16,-1 1 4 0,1 3 4 0,-1-1-7 0,-1 3 3 15,0 0 3-15,1 1-7 0,-2 1 5 0,1 2 8 0,-1 0-14 0,1 0 9 16,0 2-8-16,0 1-5 0,0 1 12 0,-2 1-4 0,1 1 1 16,0 0-6-16,-2 2 1 0,1 1-2 0,-1 0 5 0,-1 2 1 0,1 1-4 15,-1 0 5-15,-1 1-7 0,0 1 3 0,0 0-2 0,0 2 0 0,-1 1 3 16,0 1-2-16,0 1 0 0,-1 1 2 0,0 3-1 0,-1 1 5 15,-1 2 1-15,-1 2-3 0,-1 1 2 0,0 3-3 0,0 0 2 0,-1 1 1 16,1 2 2-16,-1 1-4 0,0 0 4 0,0 1 1 0,-1 1-3 16,1-2 6-16,1-1-2 0,0-2-2 0,1-3 2 0,-1-1-3 0,2-1-3 15,1-1 4-15,-1-2-2 0,1-1-1 0,0-1 4 0,2-1-5 0,0-2 0 16,1 0 5-16,0-3-4 0,0 1 1 0,0-2 2 0,0-1-8 16,1 0 5-16,0-2 1 0,-1 0-4 0,2 0 7 0,-1 0-4 0,2-2 0 15,-2 0 3-15,2 0-1 0,-1-2 0 0,0 1 2 0,0-1-4 16,1 0 1-16,-2-1 0 0,2 1-3 0,-3-1 3 0,2 0-7 0,-1 0-5 15,-1-1-1-15,0 0-11 0,0 0 3 0,0-1-3 0,-2 0-14 0,1 1 0 16,-1-1-16-16,0 0-18 0,-1 0-14 0,-1 0-27 0,-1 1-33 0,1-1-39 16,-2 1-47-16,0 2-62 0,-1-1-58 0,0 2 5 0,-2 0-579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20:45:49.22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16452 4940 1089 0,'-1'0'324'0,"0"0"-312"0,0 1-6 0,0 0 2 15,1-1-1-15,-1 2 5 0,0-1 1 0,1 0 1 0,-1 0 1 16,1 0 0-16,0 0-1 0,0 0-2 0,-1 0 1 0,1 1 3 0,0-2-4 16,0 3 0-16,1-3-4 0,-1 2-3 0,0-2 4 0,1 1 3 15,-1 1-2-15,0-2 0 0,0 1 1 0,1 0 0 0,0-1 2 0,-1 1 3 16,0 0-2-16,0-1 5 0,0 1-3 0,0-1 1 0,1 1-1 0,-1-1-2 15,0 0-3-15,0 1-2 0,0-1-1 0,-1 1 0 0,1 0 7 16,0 0 5-16,0 0 0 0,0 0-2 0,-1 1-1 0,0-1-4 0,1 0 0 16,0 2 3-16,-1-2-6 0,1 1 0 0,-1 0-2 0,0 0-3 0,1-1-1 15,-1 1 0-15,0-1-2 0,1 1 0 0,0-2-2 0,0 2 0 16,-1-1 5-16,0-1 1 0,1 1-1 0,0 0 8 0,-1 0-1 0,0-1 5 16,0 0 11-16,1 0 4 0,0 0 6 0,-1 0-1 0,0-1 6 15,0 0-3-15,0 0 3 0,0 1 1 0,1 0-2 0,-1-1 0 0,0 0-4 16,1 0-2-16,0 1-7 0,-1-1-2 0,0 0-5 0,0 1-1 15,1-1 0-15,0 0-3 0,0 0 2 0,0 1 1 0,0-1 1 0,0 0-1 16,0 1-2-16,0-1 0 0,0 1 2 0,1 0 2 0,-1-1-1 0,1 1-2 16,0 0 3-16,-1-1-3 0,0 1 0 0,0 0 1 0,1 0-1 0,0 0 1 15,-1 0-1-15,0 0-2 0,1 0 0 0,-1 0 0 0,1-1-2 16,0 1 1-16,-1 0-6 0,0 0-1 0,0 0 1 0,0 0 1 0,0 0 0 16,0-1-3-16,0 0 5 0,1 1-4 0,-1 0 3 0,0 0-1 15,-1 0-1-15,1-1 0 0,0 0-2 0,0 1 2 0,-1-1-6 0,-1 1 4 16,2 0-4-16,0-1 0 0,0 0 5 0,-1 1-8 0,0 0 4 0,1-1-2 15,0 0-1-15,0 0 0 0,-1 1-2 0,0-2 0 0,1 1 1 16,-1 0 2-16,1 0-3 0,0-1-2 0,0 1 3 0,-1 0-4 0,0-1 8 16,1 0-4-16,0 1 0 0,0-1 1 0,-1-1-5 0,0 1 2 0,1 0-4 15,0-1 4-15,-1 1 3 0,1 0 0 0,-1 0-2 0,1 0 0 0,-1 0-2 16,1 0 3-16,-1 0 2 0,0 0-5 0,0-1 2 0,1 2-3 16,-1-2 1-16,1 1 4 0,-1 0-3 0,1 1 0 0,-1-2 3 0,1 1-5 15,-1 1 0-15,0-1 5 0,1 0-4 0,-2 0 3 0,1 0 0 16,1 1-3-16,-1 0 0 0,0-2 2 0,0 0 2 0,0 1-4 0,-1 0 1 15,2 0-3-15,-2-1 3 0,1 1 0 0,-1 0 0 0,2-1 3 16,-3 1-3-16,2 0 1 0,0 0 0 0,0 0-3 0,-1-1 1 0,1 1 3 16,0-1 0-16,-1 0 1 0,1 1-7 0,-1-1 7 0,2 1-2 0,-2-1-1 15,1 0 1-15,-1 0-2 0,1 0 0 0,0 1 2 0,0-3 3 16,-1 2-4-16,1 0 1 0,-1-1-1 0,2 0 0 0,-2 1 2 0,2 0-2 16,-2 1 2-16,1-1-1 0,1 0 1 0,-2 0-1 0,2 1-1 0,-1-1 2 15,0 0 2-15,0 0-1 0,1 0 1 0,-1 0-2 0,0 1 0 16,1-1 0-16,0 0-1 0,0 0 0 0,-1 0-1 0,1 1 4 0,-1-2-1 15,1 1 1-15,0 0 0 0,0 1-2 0,0-2 0 0,0 1 1 16,0 0-1-16,0 0 1 0,0 0 0 0,0 0 1 0,0-1-3 0,0 1-2 16,0-1 4-16,0 1 0 0,0 0 1 0,0 0-2 0,0-1 0 0,0 2 3 15,0-1 0-15,0-1 4 0,0 2-6 0,0-1 0 0,0 0 0 16,0 1 1-16,0-1 2 0,-1 0-4 0,1 0 4 0,0 1-4 0,0-1 0 16,0 0 2-16,0 0-4 0,0 0 3 0,0 0 1 0,1 1 1 0,-1-1-1 15,0 0-2-15,0-1 0 0,0 1 0 0,0 1 8 0,1 0-10 16,0-1 2-16,-1 0 0 0,0 1-5 0,0-1 7 0,1 1-4 0,0-1 1 15,-1 1-1-15,1-1 4 0,0 1-5 0,0 0 1 0,-1-1 3 16,2 1-4-16,-2 0 6 0,1 0-6 0,1 0 4 0,-2-1-2 0,1 1 0 16,0 0-3-16,1 0-1 0,-1 0 5 0,0-1-1 0,1 1 3 0,-1-1-2 15,0 1 2-15,1 0-2 0,-1 0 4 0,1 0-2 0,-2 0-3 16,2 0 2-16,-1 0 1 0,0 0 1 0,0-1 2 0,1 1-5 0,-2 0-2 16,1-1 4-16,1 1-3 0,-2 0 0 0,2 0 1 0,-1 0-2 0,1 0 2 15,-2 0 3-15,2 0-7 0,-1 1 3 0,1-1-1 0,0 0-1 16,-1 0-2-16,1 0 3 0,-1 0 2 0,1 0-4 0,0 0 9 0,0 0-8 15,-1 0 0-15,1 0 5 0,0 0-3 0,0 0 3 0,0-1-5 0,-1 2 3 16,1-1-3-16,1 0 4 0,-2 0 2 0,1 0-6 0,0 1 6 16,0-1-6-16,0-1 5 0,-1 2 1 0,1-1-4 0,0 1 1 0,-1-1 2 15,1 0-3-15,0 1 1 0,-1-1 0 0,1 1-2 0,-1 0 1 16,1 0 3-16,0-1-1 0,-1 1-1 0,1-1 0 0,-1 1-1 0,1 0-3 16,0 0 0-16,0 0 4 0,0 0-3 0,-1 0 6 0,1 0-4 0,0-1-3 15,1 2 4-15,-1-2-5 0,0 1 5 0,1-1-2 0,0 2 3 16,-1-3-1-16,0 2 1 0,0-1 3 0,0 1-7 0,1 0 2 0,-1-1 2 15,0 1-3-15,0-1 3 0,1 1 2 0,-1-1-3 0,1 1 0 16,-1-1 2-16,0 1-4 0,0-1 1 0,0 2 3 0,-1-2-4 0,1 2-2 16,0-2 1-16,0 1-1 0,0 0 6 0,1-1-2 0,-1 1 0 0,0 0 0 15,1 0-2-15,-1-1 3 0,1 2-1 0,-1-2-3 0,1 1 1 16,0-1-1-16,0 1-1 0,0-1 7 0,-1 0-7 0,1 1 4 0,0-1 0 16,0 0-5-16,-1 1 4 0,2 0 0 0,-1-1-1 0,0-1 2 0,-1 3 0 15,1-2-6-15,0 0 5 0,0 1-3 0,0-1 5 0,0 1 0 16,0 0-7-16,0-1 6 0,-1 1-4 0,1 0 4 0,0 0-1 0,0-1 0 15,0 1 0-15,-1 0-2 0,1 0 2 0,0-1-1 0,-1 2-4 0,1-2 6 16,-1 1 2-16,1 0-3 0,-1-1 3 0,1 1-3 0,-1 0 1 16,1 1-2-16,-1-2 1 0,1 2-2 0,0-1 0 0,0 0 3 0,-1-1-1 15,1 2-3-15,-1-2 1 0,0 1 2 0,1 0-1 0,0 0 4 16,-1-1-6-16,1 1 2 0,0 0 1 0,0 0-1 0,-1-1 1 0,1 1-2 16,1 1-1-16,-2-2 1 0,1 1 3 0,-1 1-4 0,0-1 4 0,0 0 0 15,1 0 0-15,-1 1-1 0,0 0-5 0,0-1 3 0,1 0-1 16,-1 1 4-16,0 0-2 0,-1 0-3 0,1-1 4 0,1 0-3 0,-1 0 2 15,1 1 2-15,-1 0-1 0,1-1 1 0,-1 0 0 0,1 0-2 16,-1 1-4-16,1-1 5 0,-1 0 1 0,1 0-3 0,-1 1 11 0,0-1-16 16,1 0 6-16,-1 0 1 0,0 0-8 0,1 0 8 0,-1 1 0 0,0-1 1 15,0-1-6-15,0 2 6 0,0 0-3 0,1 0 0 0,-1-1 5 0,0 1-4 16,1-1-3-16,-1 1 0 0,0 0 3 0,-1-1-1 0,2 1 6 16,-1 0-5-16,-1-1-3 0,1 1 4 0,0-1 0 0,0 1-3 15,0 0 4-15,-1 0-2 0,1 0-3 0,0 0 6 0,0 0-2 0,0-1-2 16,0 0-1-16,0 0 3 0,0 1-4 0,0 0 3 0,0-1 0 0,0 0 0 15,0 1 1-15,1-1-1 0,-1 0 0 0,0 0-2 0,0 1 4 0,0-1-2 16,0 0 4-16,0 0-6 0,1 0-3 0,-2 1 7 0,1-1-2 16,0 0 2-16,0 1-3 0,0 0-1 0,0-1-1 0,0 1 4 0,0-1 1 15,0 1 1-15,0 0-5 0,0 0 2 0,-1-1 4 0,1 1-7 0,-2 0 6 16,3-1-3-16,-2 1-3 0,0 0 9 0,1-1-9 0,0 1 2 16,1 0 3-16,-2 0-4 0,1 0 2 0,-1 0 0 0,1 0-1 0,0 0 1 15,0 0 5-15,-1-1-7 0,1 1 2 0,1-1-2 0,-2 1-3 0,0 0 12 16,2 0-8-16,-2-1 4 0,0 1-2 0,2 0-5 0,-2 0 3 15,0 1-2-15,1-1 4 0,0 0 0 0,-1 1 1 0,1 0-4 0,0-1 0 16,-1 0 0-16,1 0 5 0,-1 1-4 0,1 0 1 0,-1 0 3 16,0-1-5-16,2 2 4 0,-2-2-2 0,0 1-3 0,2 0 2 0,-1 0 5 15,0 0-5-15,-1 1 0 0,1-1 3 0,1 0-4 0,-2 0 5 16,1 1 0-16,0-1-7 0,-1 1 3 0,1-1 2 0,0 1-2 0,-1 0 3 16,1-1-2-16,0 1-2 0,-1-1 3 0,0 1 1 0,1-1-2 15,-1 1 0-15,1-1 1 0,0 0-5 0,-1 1 6 0,1-1-3 0,-1 0 4 16,1 1-2-16,-2-1 0 0,2 0-3 0,-1 1-3 0,0-1 7 0,1 0-3 15,-1 0 7-15,1 0-7 0,-2 0 1 0,2 0-2 0,-1 0 2 16,0 1 6-16,1-2-8 0,-1 1 3 0,0 0-3 0,0 0 1 0,-1 0 1 16,1 0 0-16,0-1-3 0,1 2 3 0,-1-1 1 0,0-1-3 0,0 2 4 15,0-1 1-15,0-1-2 0,0 1 2 0,0-1-5 0,1 1-1 0,-1 0 3 16,-1-1 1-16,2 1-5 0,-2 0 1 0,1 0-2 0,0 0 1 0,0 0 7 16,0-1-1-16,0 2 0 0,-1-1-1 0,1 0-2 0,0 0 2 15,0-1-3-15,0 2 4 0,0-1-1 0,0 0 0 0,0 0 2 0,0 0-6 16,0 0 1-16,0 0 1 0,-1 1 1 0,1-1-1 0,0 0 3 15,0 0-3-15,0 0 1 0,0 0 3 0,-1 1-4 0,1-2 1 0,0 1 2 16,0 0-5-16,-1-1 1 0,2 2 4 0,-2-1-5 0,0-1 5 16,2 1 1-16,-1 0-4 0,-1 0-1 0,1-1 6 0,0 1-4 0,-1 0-1 15,0 0 2-15,2 0-3 0,-2 0 0 0,1 0 4 0,1 0 0 0,-2 0-5 16,0 0 3-16,2 0-1 0,-2 0 2 0,0 1 0 0,2-1 3 16,-1 1-5-16,-1-2-3 0,1 2 7 0,0-2-7 0,-1 1 4 0,1 0 3 15,0 0-3-15,0 0-1 0,-1 0 1 0,1 0 0 0,0-1-2 16,-1 1 6-16,0-1-3 0,1 1-4 0,0 0 1 0,-1-1 3 0,1 0-4 15,-1 0 6-15,0 1-2 0,1 0-3 0,0-1 2 0,-1 1 0 0,1 1 2 16,0-2-2-16,-1 1 3 0,1 0-4 0,-1 0-2 0,1-1 2 16,-1 2 2-16,1-2 1 0,-1 1-1 0,1 0 1 0,-1-1-6 0,2 1 3 15,-2 1 1-15,0-1-1 0,2 0 1 0,-2-1 1 0,1 1-2 0,0 0 1 16,0 0 0-16,-1 0 1 0,2-1-3 0,-2 1 3 0,1 1 0 16,1-2-5-16,-2 1 8 0,2 0-2 0,-2 0-3 0,1-1 2 0,0 2-2 15,0-2-1-15,-1 1 0 0,0 0 7 0,1 0-7 0,0 0 2 16,-1 0 1-16,0 0-2 0,1-1 0 0,0 1 3 0,-1 0-1 0,1 0-3 15,-1-1 2-15,1 2 0 0,-1-2 0 0,1 1 1 0,-1 1 3 16,0-2-10-16,0 0 7 0,1 2-3 0,0-2 3 0,-1 2 2 0,1-1 0 16,0 0-3-16,-1 1-5 0,1-2 5 0,-1 1-4 0,1 0 6 0,0 0 1 15,0 0-1-15,0 0-4 0,-1 0 1 0,0 1 1 0,0-1-3 0,1 0 7 16,-1 0-5-16,1 0 1 0,-1 0 0 0,1 0 0 0,-1 1 4 16,0-2-4-16,0 2 3 0,0-1-2 0,0 1-5 0,0-2 3 0,0 2 1 15,1-1-3-15,-1 0 5 0,0 1-1 0,0-1-2 0,0 1 3 16,0-2-1-16,0 2-1 0,0 0-2 0,1-1 2 0,0 2-4 0,-1-3 5 15,0 2-1-15,0 0 5 0,0-1-5 0,0 2-1 0,1-2 0 0,-1 1-5 16,0 0 7-16,1 0 1 0,-1-1-5 0,0 2 3 0,0-1 2 16,0-1-6-16,0 1 7 0,0 1-2 0,0-1-1 0,0 0-2 0,0-1 4 15,0 2-5-15,1-2 1 0,-1 0 5 0,0 2-4 0,0-2 1 0,0 1 1 16,0-1-2-16,0 0-1 0,0 1 5 0,0 0-1 0,0 0-5 16,0-1 5-16,0 1-2 0,0-1-2 0,0 0 3 0,1 2 1 0,-1-3-8 15,1 2 7-15,-1 0-3 0,0-1 3 0,0 2 1 0,0-2 0 0,0 1 0 16,0 0-6-16,0-1 6 0,0 1-4 0,0 0 1 0,0-1 2 15,1 1-1-15,-1-1-2 0,0 0 3 0,1 1 1 0,-1-1-4 0,0 1 1 16,0-1 2-16,0 0-1 0,0 1-1 0,0-2 5 0,0 1-5 16,0 1-1-16,0-2 4 0,0 3 0 0,0-3-4 0,0 1 5 0,-1 0-1 15,1 0-6-15,-1 1 6 0,1-1-5 0,0 1 2 0,0-1-1 0,0 1 5 16,-1-2-4-16,1 2 0 0,-1 0 2 0,1-1-1 0,0 2 2 16,0-3 0-16,-1 2-4 0,1 0 1 0,0-1 2 0,0 1-1 0,-1 0-1 15,1-1 2-15,0 1 1 0,-1-1-6 0,1 2 6 0,0-2-2 16,0 1-5-16,0 0 10 0,-1-1-5 0,1 1-1 0,-1 0 0 0,1-1 1 15,-1 0 0-15,1 1 0 0,-1 0 5 0,1-1-6 0,-1 1 0 16,0 0 2-16,1-1-1 0,-1 1-1 0,0 0 2 0,0-1-1 0,0 1-1 0,0-1 3 16,0 1 0-16,0-1-4 0,-1 2 1 0,2-2 0 0,-2 1 2 15,1-1 2-15,0 2-2 0,0-2 3 0,0 1-9 0,0 0 5 0,0-1-1 16,0 1-3-16,0 0 8 0,0 0-4 0,0-1 1 0,0 1-2 16,-1-1 0-16,2 2 0 0,-1-3 2 0,0 3 0 0,1-3-3 0,-1 2 1 15,0-1 2-15,0 1-3 0,1-1 3 0,-2 0 2 0,2 0-4 16,-2 0 1-16,2 0 1 0,-1 1 0 0,0-1-6 0,0 2 7 0,0-3-2 15,-1 2-3-15,1 0 9 0,0-1-5 0,0 1-2 0,-1-1-1 0,2 1 3 16,-2 0-5-16,1-1 6 0,-1 1 2 0,1-1-10 0,0 2 5 16,-1-2 2-16,1 0-5 0,-1 2 8 0,-1-2-1 0,1 1-3 0,1-1 0 15,0 0 1-15,-2 1 0 0,2-1-4 0,0 1 7 0,-1-1-3 0,0 1-3 16,1-1 4-16,-1 1-3 0,1-1-1 0,-1 1 1 0,1-1 4 16,-1 1-7-16,0-1 5 0,1 1 0 0,-1 0-3 0,0 0 4 0,2-1-2 15,-3 1 1-15,3 0-3 0,-2-1 4 0,1 2-2 0,-1-1 0 0,1-1 0 16,0 1-2-16,-1-1-1 0,1 1 7 0,0 0-3 0,0-1-3 15,-1 1 3-15,1-1-5 0,0 1 4 0,0-1 0 0,0 1 3 0,0 0-2 16,0 0 0-16,0-1 1 0,-1 1-5 0,0-1 2 0,2 1 1 16,-2-1-1-16,1 1 2 0,-1 0-1 0,1-1-3 0,0 2 6 0,0-2-1 15,0 0-5-15,0 2 2 0,-1-2 0 0,0 1-1 0,1-1 3 0,-1 1 1 16,2 0-4-16,-2-1 5 0,1 1 0 0,-1-1-4 0,1 0 2 0,0 1 0 16,0-1-3-16,0 0 4 0,0 1-4 0,0-2-2 0,-1 2 7 15,1-1-5-15,0 0 3 0,0 0 0 0,0 0-4 0,-1 0 2 16,1 0 5-16,-1 0-4 0,1-1 1 0,-1 2 0 0,1-2-4 0,0 2 3 15,-1-2 1-15,1 2-2 0,-1-1-1 0,1 1 4 0,-1-1-5 0,0 0 3 16,0 0 4-16,1 1-7 0,0-1 4 0,0 1 0 0,-1-1 2 0,1 1-4 16,-1-1 2-16,1 1 2 0,-1 0-7 0,1-1 5 0,-1 1 0 15,1-1-5-15,-1 1 0 0,1-2 7 0,-1 2-6 0,2 0 5 0,-3 0 2 16,3-1-6-16,-2 0 2 0,0 0 0 0,1 0-3 0,-1 0 5 16,0 0 1-16,1 1-6 0,-1-2 5 0,0 2-1 0,1-1 0 0,-1 0-2 15,0 0 4-15,0-1-7 0,1 2 3 0,-2-2 6 0,2 1-7 0,-1 0 6 16,0 1-2-16,0-1-6 0,1 0 4 0,-1 1 1 0,0-1-2 15,0 1 4-15,0-1 0 0,0 1-3 0,0-2 2 0,0 2 0 0,-1-1-1 16,1 1 5-16,0-1-2 0,-1 0-4 0,1 0 6 0,-1 0-6 0,1 0 5 16,-1 0 3-16,1 0-6 0,-1 1 1 0,1-1-2 0,-1 1 1 15,1-2 2-15,-1 1 1 0,1 0-4 0,-1 0 0 0,1 1 2 16,0-1-1-16,-1 0 0 0,1 0 2 0,0 0-4 0,0 0 0 0,0 0 2 0,0 0-4 16,0 1 7-16,-1-1-3 0,1 0 0 0,-1 0-1 0,1 0-1 15,-1 0 0-15,1 1 1 0,0-1 3 0,0 1-6 0,-1-2 4 0,1 2-2 16,0-1-1-16,0 0 6 0,0 0-3 0,-1 0-4 0,1 0 4 15,0 0-1-15,0 0-2 0,1 0 4 0,-2 0-4 0,1-1 0 0,0 2 2 16,1-2-1-16,-1 1 0 0,0 0 4 0,0 0-4 0,0 0 2 16,0 0-2-16,0 0-4 0,1-1 4 0,-1 0 0 0,0 2 2 0,0-2-5 15,1 0 7-15,-1 1-7 0,0 0 5 0,0-1 3 0,1 0-6 0,-1 1 2 16,0 0-1-16,1 0 0 0,-1 0-1 0,-1-1 5 0,1 1-3 0,0 0-1 16,1 0 0-16,-1-1-4 0,-1 2 3 0,2-2 7 0,-1 1-6 15,0-1 2-15,-1 1-1 0,1 0-6 0,0-1 6 0,-1 1 2 0,1 0-2 16,0 0 0-16,-1-1-1 0,1 1-5 0,0 0 1 0,1-1 9 15,-1 0-6-15,0 2 4 0,0-2-4 0,0 1 0 0,0-1 2 0,0 0 0 16,1 0-2-16,-1 1 3 0,0-1-1 0,0 1-2 0,0-1 5 0,1 0-10 16,-2 0 6-16,1 0 1 0,0 0 2 0,0 1-1 0,1-1-1 15,-1 0 0-15,-1 0-3 0,1 0 5 0,0 0-5 0,1 0 1 0,-1 0 0 16,-1 0 2-16,2 0-1 0,-1 0 3 0,0 0-3 0,0 0-3 0,0 1 4 16,0-1-1-16,0 0 1 0,0 0 2 0,0 0-4 0,-1 1-3 15,1-1 4-15,-1 0-2 0,1 0 5 0,-1 1 1 0,1-1-4 0,-1 0 0 16,0 2 0-16,1-2-1 0,-1 1 2 0,0-1 2 0,0 2-8 0,0-2 7 15,1 1-6-15,-1 1 4 0,0-2 8 0,0 2-4 0,0-2 0 16,1 2-3-16,-2-1 0 0,2 0-7 0,-1 0 11 0,1 0-4 0,-1 0-2 16,0-1 2-16,0 1-6 0,1 0 5 0,-1 0 0 0,0 0-1 15,1-1 6-15,-1 0-9 0,1 1-1 0,1-1 7 0,-1 0 0 0,0 0 0 16,1 0-3-16,-1-1 2 0,1 1-6 0,-1 0 6 0,0 0 6 0,0 0-10 16,1-1 2-16,-1 0 1 0,1 1-5 0,-1 0 4 0,0-1 6 15,1 1-5-15,-1-1 2 0,1 1-3 0,0 0-2 0,-1-1 6 0,1 1 0 16,-1 0-5-16,2 0 4 0,-2 0 0 0,1-1-8 0,0 1 12 15,0 0-5-15,0 0-3 0,-1-1 2 0,1 1-6 0,0 0-1 0,-1-1 8 16,1 1 2-16,0-1 3 0,0 0-2 0,1 1-8 0,-2-1 3 0,1 1-3 16,1 0 5-16,-2-1 1 0,2 0 0 0,-1 1-1 0,-1-2-4 0,2 1 6 15,-1 1-4-15,0-1 1 0,1 0 1 0,-1 0-2 0,0 0-2 16,1 0 6-16,-1 0-1 0,-1 1-1 0,2-1 2 0,-1 0-9 0,0 0 8 16,1 1-4-16,-1-1 3 0,0 0 5 0,0 1-8 0,0-1 2 15,0-1-1-15,0 2-5 0,0-1 6 0,0 0 1 0,0 0-3 0,1-1 0 16,-1 2 1-16,0-1 0 0,0 0 1 0,0 0 7 0,0-1-7 0,0 2 0 15,0-1 1-15,0 0-6 0,0 0 7 0,1 1 2 0,-1-1-5 16,0 1 0-16,1-1 3 0,-2 0-7 0,1 1 6 0,1-1 3 0,-2 1-7 16,2 0 2-16,-2-1 2 0,1 0-3 0,1 1 3 0,-2 0 3 15,2 0-8-15,-1 0 4 0,0 0 1 0,0 0-2 0,0-1 4 0,0 0 0 16,1 1-5-16,-1 0 3 0,0-1-3 0,1 0-2 0,-1 0 7 0,0 1-3 16,1 0 2-16,-1-1-5 0,1 0 3 0,-1 0-2 0,0 1 4 15,1 0 3-15,0-1-9 0,-1 0 6 0,1 1-5 0,-1 0 2 0,1-1 4 16,-1 0-2-16,0 1-3 0,1-1 2 0,-1 1 0 0,1 0-2 0,-1-1 6 15,0 1-4-15,0-1-2 0,0 1 3 0,0-1-1 0,1 1-3 16,-1 0 6-16,0 0-3 0,0 0 2 0,0-1 0 0,0 1-5 0,0 0 6 16,-1 0-9-16,2 0 7 0,-1-1 1 0,0 1-8 0,0 0 7 0,-1 0 0 15,1 0-3-15,0-1 7 0,1 1-2 0,-1 0-9 0,0 0 8 16,0 0-3-16,1-1 1 0,-2 1 3 0,2-1 1 0,-1 1-5 0,0 0-2 16,0 0 3-16,1 0-4 0,-1-1 5 0,0 0 3 0,1 1-3 15,0-1-4-15,-1 1 7 0,0 0-7 0,1-2 3 0,-1 1 6 0,0 1-12 16,1-1 7-16,-1 0 0 0,1 1-5 0,-1-2 9 0,0 1-2 0,0 0-6 15,1-1 6-15,-1 1-7 0,1 0-1 0,-1 0 8 0,0-1 0 16,1 1-4-16,-1-1 3 0,0 0 2 0,1-1-9 0,-1 1 8 0,0 1-4 16,1-2-3-16,0 1 3 0,0-1-1 0,0 0 1 0,-1 1 2 15,1-1 1-15,-1 0-3 0,0 0 3 0,1 0-1 0,0 0 1 0,0-1 0 16,-1 1 3-16,0 0-5 0,1-1 1 0,0 0-2 0,-1 2-1 0,0-2 3 16,0 1-2-16,1 0 3 0,0 0-1 0,-1 1-4 0,1-1 2 15,-1-1 4-15,1 1-4 0,0 1 4 0,0-1 1 0,-1-1-7 0,0 1 4 16,1 0-2-16,0-1-2 0,0 0 4 0,-1 1-1 0,1-1-2 0,0 0 3 15,-1 1-3-15,1-2-1 0,-1 2 5 0,1-1-6 0,-1 0 4 16,0 1 1-16,1-3 0 0,0 3-1 0,0-2 4 0,0 2-12 0,-1-2 7 16,0 2 2-16,0-1-2 0,1 0 8 0,-1 1-5 0,0 0-4 0,1 0 0 15,0-1 5-15,-2 2-8 0,1-2 9 0,0 2-1 0,1-1-7 16,-1 0 6-16,0 1-1 0,1-1-3 0,-1 0 4 0,0 0 0 0,1 0-6 16,-1 1 5-16,1-1 0 0,-1-1-5 0,1 1 8 0,0 1-3 15,0-2-6-15,0 2 7 0,0-1 0 0,0 0-5 0,-1 0 7 0,1-1-3 16,0 1-2-16,0 0 2 0,0 0 2 0,-1 0-7 0,1 0 6 0,-1-1 4 15,1 1-9-15,0 1 4 0,0-1-2 0,0 0-3 0,0 0 6 16,-1 1 1-16,1-1-7 0,0 1 5 0,-1 0-3 0,1 0-1 0,0-1 5 16,0 1-4-16,-1 1-1 0,0-1 7 0,1-1-2 0,-1 1-5 15,1 1 7-15,0-2-8 0,0 2 2 0,-1-1 4 0,0 0-3 0,1 0-1 16,0 0 6-16,0 0-4 0,0 0-2 0,0-1 6 0,0 1-9 0,0 0 7 16,0 0-2-16,0 0 1 0,0-1-2 0,0 1 1 0,0 1 0 15,0-1-2-15,0-1 6 0,0 2-5 0,0 0 1 0,0-2 0 0,0 2 0 16,0-2-3-16,0 2 5 0,1-1-2 0,-1 1-2 0,1-2 5 0,-1 2-4 15,0-1-1-15,0 0 2 0,0 2-1 0,1-2 1 0,-1 0 5 16,1 1-4-16,0-1-2 0,-1 1 1 0,0 0-3 0,1-1 4 0,0 1 1 16,-1-1-3-16,0 1 1 0,1 0 0 0,0-2-2 0,0 2 6 0,0-1-4 15,0 1 0-15,0-1 0 0,0 0-2 0,0 0 2 0,0 0 1 16,1 0-1-16,-1 0-2 0,0-1 3 0,1 1-7 0,0-1 6 0,-1 1 1 16,1-1-2-16,-1 1 5 0,1 0-4 0,-1 0-3 0,0-1 3 0,1 1 3 15,0 0-5-15,-1 0 3 0,1 0-2 0,-1 0-1 0,1 1 1 16,0-1 5-16,-1 0-6 0,1 1 3 0,-1-1 2 0,1 1-8 0,-1-1 7 15,1 2-1-15,-1-2-4 0,1 1 2 0,-1-1 4 0,1 1-6 16,-1 0 4-16,1 0 3 0,0 0-7 0,-2-1 4 0,3 1-1 0,-2-1-3 16,0 2 2-16,1-1 3 0,-1-1-1 0,0 2 0 0,0-1 1 15,-1 0-7-15,2 1 4 0,-1 0 2 0,-1 0-2 0,0 0 4 0,1 0 3 16,0 0-8-16,-1 0 4 0,0 0 1 0,0 1-8 0,1 0 6 0,-1 0 2 16,0 1-9-16,0-2 8 0,1 3-3 0,-1-2-4 0,-1 1 9 15,1 0-6-15,-1 1 2 0,1 0-1 0,0 1-2 0,0 0-1 0,-1 0 6 16,1 1-7-16,-1 1 3 0,1 0 2 0,-1 1-6 0,0 0 6 0,0 1-1 15,1 0-2-15,0 0-1 0,-2 0 2 0,2 1-2 0,-1 1 1 16,-1-1 5-16,2 1-3 0,-2 1 0 0,2-1 1 0,-2 1 0 0,1 0-3 16,-1 0 5-16,2 1-4 0,-2 0 0 0,0-1 5 0,1 1-5 0,-1-1 3 15,1 1-1-15,0-1-2 0,0 0 0 0,0-1 2 0,0-1 0 16,0 1 2-16,1-2-1 0,-1 0-1 0,1 0-2 0,-1-2 2 0,1 0-2 16,0 0 0-16,0-1 5 0,1 1-7 0,-1-2 7 0,0 0-3 0,1 0-1 15,-1-1 4-15,2 0-3 0,-2 0-3 0,1-1 3 0,0 0 1 16,0 0-3-16,-1-1 5 0,1 0-4 0,1 0-2 0,-2 0 2 0,1-1 4 15,0 0-5-15,0-1 5 0,1 0-1 0,-2 1-8 0,1-2 7 16,0 1-5-16,0-1 3 0,1 0 5 0,-1-1-3 0,0-1-2 0,0 1 4 16,1-1-8-16,-1 0 7 0,0-2 2 0,1 1-6 0,-1-1 4 15,0 0-2-15,0-1-1 0,1 0 1 0,-1-1 4 0,0-1-4 0,0 1 0 16,1-2 3-16,0 1-4 0,-1-1-1 0,1 0 7 0,-1 0-4 0,1 0-2 16,0 1 7-16,-1-1-11 0,1 1 4 0,0-1 6 0,0 2-6 15,0-1 3-15,0 1 4 0,0 0-8 0,0 0-1 0,0 0 8 0,-1 0-7 16,0 1 5-16,0 1 1 0,1-1-6 0,-1 1 1 0,0 1 3 0,0 0-3 15,-1 0 0-15,2 1 4 0,-2 0-5 0,1 1 3 0,-1 0-2 16,1 1 2-16,-1 1 0 0,0 0-1 0,0 1-1 0,0-1 0 0,0 2 9 16,0-1-8-16,0 1 4 0,0 1-5 0,0 1-6 0,0 1 4 0,-1 2 4 15,1 0-3-15,0 1 5 0,0 3-3 0,0 0-2 0,-1 2 5 16,1 0-6-16,0 0 5 0,-1 0-1 0,0 1-4 0,1 0 1 0,0 0 3 16,0-1-4-16,-1 2 6 0,1-1 0 0,-1-1-4 0,0 0 0 0,0 0-2 15,0-1 3-15,1 0 1 0,-2-1 3 0,2 0-7 0,-2-3 4 16,1 0-3-16,1 0 0 0,-1-2 5 0,0 0-2 0,1-2-2 15,0 1 1-15,0-1 1 0,0-3-2 0,0 2 5 0,0-2-9 0,0 0 2 16,0-2 3-16,0 1-1 0,1-1 5 0,0-2 0 0,-1 1-3 0,0-2-5 16,1-1 7-16,1 0-10 0,-2-2 7 0,0 0 3 0,1-1-4 0,0-1 0 15,-1-2 3-15,0-1-5 0,1 1 1 0,-1-2 13 0,0-1-11 0,-1 0 3 16,1-1 0-16,0 0-7 0,0 0 4 0,-1 2 3 0,0 0-3 16,1 1 0-16,0 2 1 0,0 0-4 0,0 3 2 0,0-1 4 15,-1 2-2-15,1 1 0 0,-1 1 3 0,1 1-6 0,-1 1 2 0,1 2 6 16,0-2-8-16,0 3 5 0,0 0-5 0,0 0-1 0,0 0 3 0,0 2 3 15,-1 0-2-15,1 1-1 0,0 2-2 0,0 2-6 0,1 0 9 16,-1 2-3-16,0 1 3 0,1 1 2 0,1 1-5 0,-2 1-1 0,2 1 5 16,-2-1-4-16,2 3 3 0,0-2 1 0,-1 0-4 0,1 1 0 0,-1-1 3 15,0 0-3-15,0-2 3 0,0 0 1 0,0-1-8 0,0-1 6 16,-1 1-1-16,1-3 0 0,0 1 6 0,-1-2-1 0,1 1-8 0,-1-1 2 16,1 0 1-16,-1-1-3 0,1 0 9 0,-2-1-5 0,1 0 0 15,0-1 0-15,0 0-3 0,0-2 1 0,0 1 6 0,-1-1-5 0,1-1 0 16,0 1 2-16,-1-1-7 0,1-1 7 0,0 0 3 0,-1 0-3 0,0 0-2 15,0 0 3-15,0-2-6 0,0 1 2 0,0-1 9 0,-1 1-9 0,0-2 4 16,0 1-1-16,-1-1-4 0,1 0 2 0,0-2 3 0,-1 2-3 16,0-1 0-16,1-1 2 0,-1 1-2 0,1-2 0 0,0 1 3 15,0-1-3-15,-1 1-1 0,1-2 4 0,1 1-4 0,-1-1 5 0,0 0-4 16,1-1 2-16,0 1 0 0,0 0 1 0,1-1 1 0,0 0-1 0,0 0-1 16,0 0-4-16,0 0 6 0,1 0-4 0,-1-2 1 0,1 1 2 15,1 1-2-15,-1-1 3 0,1 0-2 0,0 1-2 0,0-1-1 0,0-1 1 16,1 1 1-16,0-1 1 0,0 1 1 0,2-1-1 0,-2 1-4 0,1-1 3 15,0 2-1-15,0-1 0 0,0 1 2 0,0 0-4 0,0 1 2 16,1-1 0-16,-1 1 2 0,0 0 1 0,0 1 2 0,0-2-6 0,0 3 3 16,-1-1 2-16,1 2-8 0,-1 0 10 0,-1 1-6 0,1 0-3 0,-1 1 6 15,1-1-7-15,-1 2 2 0,0 0 6 0,0 1-7 0,-1-1 5 0,1 0 0 16,-1 1-3-16,0 0 4 0,0 1 3 0,0 0-6 0,0 0-1 16,0 0 6-16,-1 1-12 0,1 0 9 0,-1 1 3 0,1-1-8 0,-1 0 7 15,0 2 1-15,0-1-5 0,0 1 1 0,0 0 5 0,-1-1-11 16,1 1 6-16,0-1 2 0,-1 0-3 0,0 0 6 0,-1 1-3 0,1-1-3 15,0 1-2-15,-2 0 8 0,2-2-8 0,-1 1 5 0,-1 0 2 16,-1 0-9-16,2-1 8 0,-1 1 1 0,1-1-7 0,-1 0 4 0,-1 0 3 16,2-1-9-16,-2 0 6 0,2 1-3 0,-1-1 0 0,0 0 3 0,0 0-1 15,0 0-1-15,0-1 1 0,1 1 0 0,-1-1 0 0,0 0 1 16,1 1-1-16,0-2 1 0,-1 1 1 0,1 0 0 0,1-1-5 0,-2 1 4 16,2-1-2-16,-1 0-1 0,1 0 6 0,-1 0-6 0,1-1 1 0,-1 1 2 15,1 0 0-15,0 1-1 0,-1-1 3 0,1-1-5 0,0 1 2 16,0-1 1-16,1 1-2 0,0-1 3 0,0 1-2 0,0 0-3 0,0-1 3 15,0 1-4-15,0 0 3 0,0-1 6 0,2 0-9 0,-2 1 7 16,2-1-4-16,-1-1-5 0,1 2 9 0,-1-1-3 0,1 0-1 0,0-1 2 16,0 1 0-16,1 0-5 0,-1 0 6 0,1 0-1 0,0-1-4 15,0 1 3-15,0-1 3 0,1 0-5 0,-1 1 1 0,1-2 4 0,1 1-8 0,-1-1 4 16,1 1 2-16,0 0-4 0,1-1 3 0,-1 0 4 0,1 1-8 16,0-1 5-16,-1 1 1 0,0-2-9 0,1 1 11 0,0 0-4 0,2 0-1 15,-2 0 2-15,0 0 2 0,0 1-6 0,1-1 4 0,-1 0-1 0,0 1-5 16,0-1 10-16,0 1-7 0,-1 0 0 0,1 0 3 0,-1 1-5 15,-1-2 5-15,1 2 1 0,-1-1-3 0,-1 2 2 0,0-1 3 0,0 0-5 16,-1 1 1-16,0-1-1 0,-1 2-2 0,1 0 2 0,-2-1 6 16,1 1-6-16,-1 0 1 0,1 0 5 0,-2 0-7 0,1 0 2 0,-1 1 3 15,1-1-4-15,-1 0 2 0,-1 2 4 0,0-1-8 0,0 1 4 16,-1-1-1-16,1 1-4 0,-1-1 4 0,0 1 1 0,0 1-2 0,-1 0 3 16,-1-1 3-16,1 1-7 0,-1 0 5 0,1-1-6 0,-1 1 2 0,0 0 2 15,0-1-3-15,-1 1 2 0,1 0 3 0,0 0-3 0,-1 0 0 16,0 0 5-16,0 0-11 0,-1 1 6 0,1-1 1 0,0-1-2 0,1 1 2 15,0 0-1-15,-1 0 0 0,0-1-3 0,0 1 7 0,1 0-4 0,0-1-1 16,0 0 4-16,1 0-6 0,0 0 2 0,0 0 5 0,1-1-6 16,0 1 2-16,0-1 5 0,1 0-10 0,1 0 7 0,-1-1 3 0,2 0-8 15,-1 0 3-15,1-1 1 0,0 0-8 0,0 0 7 0,1-1 0 0,0 0-4 16,0 0 6-16,0-1-5 0,0 1 2 0,2-2 1 0,-1 1 1 16,0 0-1-16,0-1 0 0,-1 0-2 0,1 1 0 0,1 0 1 0,-2 0 1 15,0 0 3-15,1 1-3 0,-1 0 1 0,1 1-2 0,-1 0 1 16,0 1 0-16,0-1 0 0,-1 1 1 0,1 1-1 0,-1-1 0 0,1 1 0 15,-1 2-1-15,0 0-2 0,0-1 3 0,0 4-3 0,0 0 1 16,-1 1 2-16,0 1-2 0,1 1 3 0,-1 3-1 0,0 0-2 0,0 1 2 16,0 1-1-16,0-1-2 0,0 2 6 0,-1 1-6 0,0 0 4 0,1 1 1 15,-1 0-3-15,0-1 3 0,-1 1 2 0,1 0-5 0,0-2 0 16,-1 0 2-16,1 0-4 0,0-1 4 0,1-1 1 0,-1 0-4 0,0-2-1 16,1 0 2-16,0-2-6 0,1-2 7 0,-1 1 3 0,0-2-5 0,1 0 6 15,0-2-4-15,0 1-3 0,0-3 2 0,0 0 4 0,0 0-7 0,1-1 5 16,-1-1-1-16,0 0-6 0,1-1 7 0,-1-1 1 0,1 1-3 15,0-1-2-15,0-1 6 0,0 0-10 0,0-1 6 0,0 0 7 0,0-1-7 16,0 0 2-16,0 0 1 0,-1-1-4 0,1 0 1 0,0 0 4 16,0-1-4-16,1-1 2 0,-2 0-1 0,2-1-3 0,-2 1 5 0,2-1 0 15,-2 1-1-15,2-1 2 0,-1 2-3 0,0-2-6 0,0 2 9 0,0-1-1 16,0 3-1-16,0-1 0 0,-1 1 0 0,0 0-7 0,1 1 6 16,-1 1 2-16,1 0-2 0,-1 1 5 0,0 0-7 0,0 2 1 0,0-2 0 15,-1 2 1-15,1 1 3 0,-1 0-1 0,1 0-3 0,0 1 1 0,0 2-2 16,0 0 1-16,-1 2 4 0,0 0-2 0,1 2 2 0,-1 1-4 15,1 0 2-15,0 2-1 0,0 0 0 0,0-1 2 0,-1 0-3 0,1 1 2 16,-1-1-2-16,1 0 1 0,0 0 1 0,0-1 1 0,0-1-4 16,0 2 3-16,0-3-6 0,0 1 2 0,0-1 5 0,0 1-4 0,0-1 4 15,0 0-2-15,0-2-3 0,0 1 4 0,0-1 4 0,0-1-11 16,0 0 5-16,0-1-4 0,0 0-1 0,0-1 5 0,0 1 2 0,0-2-2 16,1 1-1-16,0-2 3 0,-1 1-7 0,0 0 6 0,1 0 2 0,0-1-3 15,0 1 1-15,-1-1 1 0,1 0-6 0,0 0 5 0,-1 0 3 16,1 0-7-16,0 0 8 0,-1 0-6 0,1-1-1 0,-1 1 6 0,0 0-1 15,0 0-3-15,0 0 4 0,1 0-5 0,-1 0 1 0,-1-1 4 0,1 1 0 16,0-1-2-16,0 1-2 0,0-1 0 0,0 1-5 0,-1 0 9 16,1-1-1-16,0 0-2 0,0 1 4 0,-1-1-9 0,1 1 5 0,0 0 1 15,-1-1-2-15,1 1 1 0,0 0 1 0,0 0-4 0,0 0 1 0,0 0 3 16,0 0 0-16,0 0 2 0,1 0-2 0,-1 0-2 0,1 1-5 16,-1-1 6-16,0 0-2 0,1 0 4 0,-1 0 0 0,1 0-5 0,0 1 1 15,-1-1 2-15,1 0 3 0,0 1-3 0,-1-1 4 0,1 0-4 0,-1 1 1 16,0-1 4-16,1 1-3 0,-1-1-1 0,0 0 0 0,1 1-6 15,-1-1 5-15,0 0 3 0,0 1-3 0,0 0 4 0,0 0-4 0,0-1-4 16,-1 1 3-16,0 0-2 0,1 0 4 0,-1 0 4 0,-1 0-5 0,1 1 1 16,0-1 1-16,-1 0-6 0,1 0 7 0,-1 0-1 0,-1-1-3 15,2 1 3-15,-1-1-2 0,0 1-4 0,0-1 4 0,0 0 5 0,0 0-9 16,0-1 5-16,1 1-2 0,-2 0-2 0,1-1 4 0,0 1 3 16,0-1-6-16,-1 1 2 0,1-1 2 0,0 0-4 0,0 1 3 0,0 0 4 15,1-1-6-15,-1 0-3 0,0 0 5 0,1 1-6 0,-1 0 5 16,2 0 5-16,-2 0-6 0,2 0 2 0,0 0-1 0,-1 0-2 0,1 0 3 15,0 0 2-15,0-1-6 0,0 1 4 0,0-1-1 0,0 1-2 0,1 0 6 16,-1 0 0-16,1 0-5 0,0 0 0 0,-1-1 2 0,3 1-9 16,-3-1 9-16,2 0 3 0,1 1-9 0,-2-1 3 0,1 1 2 0,0 0-7 15,1 0 8-15,0-1 2 0,0 1-4 0,0 0 5 0,0 0-7 0,1 1 2 16,0-1 5-16,0 0-7 0,1 0 4 0,-1-1 0 0,1 1-6 16,-1 0 4-16,1 0 2 0,0-1-3 0,1 0 3 0,-1 1 1 0,0-1-3 15,-1 1 0-15,1-1 3 0,-1 0-2 0,1 0 2 0,0 1 0 0,-1-1-4 16,1 0 2-16,-1 0 3 0,1 1 0 0,-1-2-1 0,0 2 0 15,0-1-4-15,0 1 4 0,-1 0-2 0,0 0 2 0,0 0 2 0,0 0-5 16,0 0 2-16,-1 0-2 0,0 1 4 0,0 0-3 0,0 0 6 16,0-1-5-16,-1 0-4 0,1 0 5 0,0 1-5 0,-1-1 3 0,0 0 6 15,0 1-5-15,-1-1-3 0,1-1 6 0,0 1-7 0,-1 0 6 16,0 0 3-16,0-1-7 0,0 1 4 0,0 0-2 0,0-1-4 0,-1-1 6 16,0 2 3-16,0-2-11 0,-1 1 9 0,1-1-4 0,-1-1-4 0,0 0 8 15,0 0 1-15,-1-1-8 0,0 1 5 0,0-3 0 0,-1 0-6 0,0 1 8 16,1-2 0-16,-2 0-5 0,1 1 3 0,-1 0 1 0,1-1-7 15,-1 0 9-15,0 0 3 0,0 0-12 0,0 0 8 0,0 0-6 0,1 1-6 16,0 0 10-16,0-1-2 0,0 1-3 0,1 0 5 0,-1 0-7 0,1 2 2 16,-1-1 4-16,0 1-3 0,2 1 2 0,0 0 0 0,-1 0-2 15,1 1-3-15,1 1 7 0,-1-1-6 0,1 1 4 0,-1 1-1 0,1 0-2 16,-1 1 3-16,2 0-2 0,-2 0 2 0,2 1-4 0,0 0 4 16,0 3-6-16,0-1 4 0,0 3 2 0,0 1-6 0,2 0 4 0,-1 3 3 15,1 0-5-15,0 1 7 0,0 0-1 0,0-1-6 0,0 0 4 0,1 1-2 16,-1 0-4-16,0 1 5 0,1-2 0 0,-1 0-3 0,1-1 6 15,-1-1-5-15,0 0-2 0,0-1 4 0,-1-1-4 0,2-2 7 0,-2 1-2 16,1-2-4-16,0 0 5 0,-1 0 0 0,0-1-3 0,0-1 5 0,1 0-2 16,-1-1-4-16,0-1 3 0,0 0-1 0,0-1-1 0,0 0 2 15,1-1 3-15,-2 0-8 0,1-1 6 0,0 0 1 0,-1-2-3 0,1 1 5 16,-1-2-1-16,1-1-4 0,-1 1 1 0,1-2 7 0,-1-1-9 16,0-1 9-16,0-2-2 0,0-1-8 0,-1-1 6 0,1-1-3 0,-1-1 0 15,1 1 4-15,0-3-1 0,0 1-4 0,0-1 4 0,0 0-5 16,0 0 2-16,0 1 4 0,1 1-3 0,-1 0 1 0,0 3 1 0,0 0-3 15,0 1-2-15,0 3 7 0,1 0-7 0,-1 0 4 0,0 2 1 0,0 1-4 16,0 1 1-16,0 1 2 0,0 0-1 0,0 1-3 0,0 1 5 16,1 0-6-16,-2 0 4 0,1 2 0 0,0 0-1 0,0 0 2 0,1 0-2 15,-1 2 0-15,0 0 1 0,0 1-4 0,1 1 3 0,-1 2 2 0,0 1-2 16,0 1 3-16,1 1-4 0,1 1 1 0,-2 1-2 0,1-1 2 0,0 2-2 16,1 0 1-16,-1 0 3 0,-1 0-5 0,2 2 5 0,-2-1-3 15,1 1-4-15,0-1 6 0,-1 0 1 0,0 0-4 0,0-1 4 0,0 0 0 16,0-1-5-16,0 0 4 0,-1-1-1 0,1-1-5 0,0-1 3 15,-1 0 4-15,1 0-7 0,0-2 7 0,0 1-2 0,0-3-4 0,-1 0 5 16,1-1 0-16,0 0-1 0,-1-3-1 0,1 1 0 0,0 0-6 16,0-2 9-16,0 0-3 0,0 0 0 0,0-1 3 0,0-1-5 0,0-1-2 15,0-2 6-15,0 0-3 0,-1-1 0 0,0-1 5 0,0 0-4 0,1-1 0 16,0 1 3-16,-1-3 0 0,0 1-6 0,0 0 9 0,-1-1-8 0,2 0 0 16,-2-1 7-16,2 1-8 0,-1 0 6 0,0-1-1 0,0 0 0 15,1 0-3-15,-1 0 5 0,1 1-4 0,0-1-2 0,1 0 7 0,-1-1-8 16,1 2 6-16,0 0-2 0,0 0-2 0,1 2 6 0,-2 2-2 15,3 0-3-15,-3 2 3 0,2 1 0 0,-1 1-4 0,0 0 3 0,0 3-2 16,-1-1-2-16,0 1 1 0,0 1 1 0,1-1-1 0,0 3 1 0,-1 0 0 16,0 1 1-16,0 3 0 0,1-1-2 0,0 3 2 0,-1 0-1 15,0 1 1-15,1 1-1 0,-1 1 3 0,0 1-6 0,0 0 6 0,0-1 0 16,1 1-4-16,-1 1 4 0,0 1-3 0,1-1-2 0,-1 2 5 0,0-1-2 16,1-1-2-16,-1 0 5 0,0-1-4 0,0-1 0 0,0 0 3 15,1-2 1-15,-1 0-4 0,1-1 1 0,1-2 1 0,-1 0-9 0,1-2 7 16,-1-1-1-16,1-1-3 0,0-1 9 0,0 0-10 0,-1-1 1 15,1-1 5-15,-1 0-4 0,0-2 7 0,1 0 0 0,-1 0-6 0,1-2 2 16,-1-1 2-16,0 0-2 0,1-2 2 0,-1 0 2 0,0-2-5 16,0 1 0-16,0-1 4 0,0-1-2 0,0 0 3 0,-1-1-1 0,0 0-3 15,0-1-1-15,-1-1 4 0,0-1-2 0,0-1 2 0,0 1 1 0,0-2-6 16,0 2 3-16,-1-2-1 0,2 0 1 0,-2 0 2 0,2 0 2 16,-2 1-6-16,2 1 5 0,0 1-2 0,-1 1-1 0,0 2 3 0,1 1-4 15,0 1 0-15,1 0 1 0,0 0-6 0,-1 3 7 0,1-1 2 0,0 2-4 16,-1 0 7-16,1-1-8 0,0 2 1 0,-1-1 2 0,2 1 0 15,-1 1-1-15,-1 0-1 0,2-1 3 0,-2 2-6 0,2 0 4 0,-1-1 3 16,0 1-3-16,0 1 0 0,1-2 4 0,-1 1-6 0,0 0 2 0,1 0 5 16,0 0-8-16,-2 1 7 0,2-1-6 0,0 0-3 0,-1 0 4 15,1 0-1-15,1 0 0 0,-1 1 7 0,0-2-5 0,0 1-3 0,0 1 7 16,1-1-5-16,-1 0 3 0,0 1-2 0,0 0-5 0,1-1 1 16,0 1 6-16,0 0-2 0,0 0 3 0,0 0-2 0,-1-1-3 0,1 1 1 15,-1 0 1-15,2-1 0 0,-1 1-2 0,0-1 6 0,-1 0-7 0,1 1 2 16,0-1 4-16,-1 0-5 0,1 1 3 0,-1-2 1 0,-1 1-3 15,1 0-1-15,0 0 5 0,0-1-4 0,-1 2 4 0,0-2-1 0,0 1-6 16,-1 1 4-16,0-1 4 0,0 0-1 0,0 1 3 0,0 0-1 0,-2-1-7 16,2 1 2-16,-3-1-5 0,1 1 7 0,1 1-2 0,-1 0 1 15,0-1-1-15,-1 0-1 0,1 2 1 0,-2-2 0 0,2 2 5 0,-1-1-7 16,-1 0 4-16,1 1-4 0,-1 0 1 0,-1 0 3 0,2-1-1 0,-1 1 0 16,0 0-4-16,0-1 5 0,0 0-4 0,0 0 3 0,0 0 3 15,0 0-6-15,0 0 0 0,0 0 3 0,0-1-4 0,0 1 7 0,0 0-1 16,0 0-2-16,0-1 2 0,1 0-8 0,0 1 3 0,0 0 3 15,0-1 1-15,1 0 0 0,0 0 1 0,0 0-4 0,0 1-1 0,2-1 6 16,-2 1-6-16,2-2 1 0,-1 2-1 0,1-1-4 0,0-1 4 0,0 0 5 16,1 1-3-16,-1-1 4 0,1 0-3 0,0 1-6 0,0-2 3 15,1 1 2-15,0-2 0 0,0 2 1 0,0-1 3 0,0 0-8 0,1 0 3 16,0-1 1-16,-1 1-2 0,2-1 1 0,0 0 3 0,0 1-4 0,0-1 0 16,0 0 7-16,1 1-7 0,0-1 4 0,0 1-1 0,0-1-7 15,-1 0 8-15,1 1 1 0,1-1-2 0,-1 1 1 0,0-1 2 0,1 1-12 16,0-1 7-16,-1 1 2 0,1-1-4 0,-1 0 5 0,2 0-2 15,-2 1-6-15,0-1 5 0,1 0 0 0,-1 0 2 0,1 0 3 0,-1 0-5 16,0 0 1-16,0 0-1 0,-1 0 1 0,0 0 0 0,0 1 4 16,1-1-8-16,-1 1 3 0,0 0 3 0,0 0-4 0,-1 0 3 0,1 0 2 0,-1 1-5 15,0 0 0-15,0-1 2 0,0 1-3 0,-1-1 8 0,0 2-5 16,0 0-2-16,0 0 4 0,-1-1-4 0,1 1 4 0,0 0 4 16,-1 1-11-16,-1-1 0 0,1 0 8 0,0 0-10 0,-1 0 12 0,0 1 3 15,0 0-11-15,0 0 6 0,0-1-4 0,-1 2-2 0,0-1 4 0,1 0 2 16,-2 1-1-16,1 0-1 0,-1 0 2 0,-1 0-2 0,0 1 0 15,0 0 1-15,1 0-1 0,-2-1-3 0,1 2 5 0,-1-1-6 0,1-1 3 16,-2 2 4-16,1 0-6 0,-1-1 4 0,0 1 0 0,1-1-6 0,-2 1 3 16,0 1 7-16,1-2-7 0,-2 2 4 0,1-2-8 0,-1 2-1 0,-1 1 7 15,0-2-3-15,0 2 6 0,1 0-2 0,0-1-4 0,-1-1 2 16,2 1 3-16,-1 0-3 0,1 0 4 0,0 1-3 0,1-1-4 0,0 2 0 16,-1-1 4-16,0 0-2 0,1 2 4 0,-1-2-1 0,1 0-4 15,1 1 3-15,0-1-2 0,0 1 0 0,2 0-1 0,-1 0 1 0,0 1-1 16,1 0-1-16,0 0 3 0,0 1-2 0,1 0 2 0,0 1 2 15,0 0-6-15,1 0 1 0,-1 0 3 0,1 0-4 0,-1-1 10 0,1-1-4 16,0-1-5-16,1 0 6 0,-1-2-11 0,1 1 6 0,1-2 5 0,-1 0-6 16,1 0 3-16,0-2 1 0,1-1-10 0,-1 1 8 0,0-1 3 15,0 0-4-15,0-1 4 0,1-1-1 0,-1 0-3 0,0-2 3 0,1 1 5 16,-1-1-8-16,0-1 3 0,1-1-3 0,-1 0-2 0,1 0 4 0,-1-2 3 16,1 1-4-16,0-3-1 0,-1 0 4 0,1-1-6 0,0 0 7 15,0-1 1-15,-1-1-5 0,1-1-1 0,0 0 5 0,-1 0-9 0,2-2 7 16,-1 0 6-16,0-1-10 0,0 0 7 0,0 0-3 0,1-1-5 15,-1 2 6-15,1 1 0 0,-2 0-4 0,1 3 6 0,0 1-7 0,0-1 2 16,-1 3 3-16,0 0-1 0,-1 1 3 0,1 0-3 0,-2 2-1 0,1 1-2 16,0 1 2-16,-1 0 1 0,0 1 0 0,-1 0 3 0,1 2-2 0,0 0 0 15,-1 0 1-15,1 0-3 0,0 3 0 0,-2-1 3 0,1 1-6 16,0 1 4-16,-1 3 1 0,0 0-5 0,0 2 4 0,-1 2-2 0,1 0-3 16,-1 1 6-16,1 2-4 0,-1 0 1 0,-1 0 6 0,1 3-9 15,1 0 7-15,-1 1-3 0,0 0-3 0,0 0 5 0,-1-1 0 0,1 2-3 16,0-3 1-16,-1 2 2 0,0-2-7 0,1 0 7 0,0-2 1 15,-1-1-5-15,1-1 4 0,1-1-1 0,0-2-4 0,1 0 3 0,0-2 3 16,-1 0-6-16,1-1 8 0,1-2-10 0,-1 0 1 0,1-1 4 0,0-1-3 16,0 0 4-16,0-2 1 0,0 0-5 0,0-1 2 0,1 0 4 15,0-1-4-15,-1-1 3 0,2-1-5 0,-1 0 2 0,1-2 0 0,-1 1 2 16,1-3 2-16,0 0-5 0,0 0 3 0,-1-1-4 0,1-1 5 0,1 0-1 16,-1 0-1-16,-1-1 4 0,1-1-8 0,0-1 2 0,-1 0 5 15,1 0-4-15,0 0 3 0,-1 0 0 0,1 0-3 0,-1 2-2 0,0 0 2 16,1 2 1-16,0 1 0 0,-1 0 3 0,1 2-4 0,-1 0 2 0,0 1 0 15,0 1-2-15,-1 1 3 0,0 1 0 0,0 2-4 0,0 0 3 16,0 0 3-16,0 0-6 0,0 2 5 0,0 1-1 0,-1 2-5 0,0 1 3 16,1 0 4-16,-2 3-7 0,1 1 5 0,-1 1 1 0,0 2-9 0,0 0 11 15,1 2-5-15,-1-1-3 0,0 2 7 0,0 0-6 0,0 0-2 0,0 0 6 16,0 0-5-16,1 1 1 0,-1-1 8 0,-1 1-5 0,1-1 0 16,1 0 1-16,-1 0-3 0,0-1-3 0,0-2 6 0,0 0-4 15,0-2 0-15,1-1 8 0,0-1-10 0,1-1 7 0,0-1 1 0,0-2-8 16,1-1-2-16,0-1 2 0,0-1-5 0,0-1 4 0,1 0 3 15,-1-1-1-15,0-1 3 0,1-1-4 0,0 0 8 0,-1-1-6 0,1-1 0 16,1-3 3-16,-2 0-1 0,1-1 0 0,0 0 0 0,0-1 1 0,1-1-2 16,-1-1 1-16,0 1 1 0,0-1 0 0,0-2-3 0,0-1 6 15,0 0-4-15,0 0 1 0,-1-1 3 0,1 0-4 0,0 0 3 0,-1 1-2 16,1-1 0-16,0 1 1 0,-1 0 3 0,1 0-6 0,-1 1 3 0,0 2-8 16,-1 0 0-16,1 1 10 0,0 1-7 0,0 0 7 0,-1 1-1 15,0 1-4-15,-1 0 2 0,1 1 3 0,-1 1-6 0,1 1 2 0,-1 0 1 16,1 1-4-16,0 2 2 0,0-1 2 0,-1 2-1 0,0 0-2 0,1 3 7 15,0-1-8-15,-2 1 0 0,1 2 6 0,-1 1-8 0,2 2 4 16,-2 1 3-16,0 2-4 0,0 1 1 0,1 0 3 0,-2 1-8 0,2 0 5 16,-1 3-3-16,1-1 0 0,0 0 4 0,0 1-2 0,0 0 0 0,1 1 1 15,-1-1-1-15,1 2-1 0,0-1 5 0,-1-1-3 0,0 1 2 16,1-1 0-16,-2 0-1 0,1 0-3 0,1-2 4 0,0 0-1 0,-1 0 1 16,1-2 5-16,0-2-9 0,1-1 3 0,-1-1-1 0,0-2-3 15,1 0 1-15,1-1 0 0,-2-2-4 0,1 1 6 0,0-2-1 0,-1-1 3 16,0 1 0-16,1-2-4 0,-1-1 4 0,1 0-3 0,0 0-1 0,0-1 5 15,1-1 4-15,-2 1-5 0,1-1 4 0,0-2 1 0,0 2-9 16,-1-1 8-16,1 0-3 0,-1 0-1 0,0 1 2 0,-1-1 3 0,1 2-7 16,-1 0 3-16,0 0 3 0,0 1-6 0,-1 0 8 0,0 0-4 0,1 0-5 15,0 0 3-15,-1 1-2 0,1-1-3 0,-1 1 9 0,0 0-7 16,0 0 5-16,-1 1 3 0,1-1-4 0,1 0-1 0,-1 0-1 0,0 1-3 16,0 0 1-16,1-1 6 0,-1 1-4 0,1-1 3 0,-1 1-3 15,1 0-2-15,0 0 0 0,0 0 0 0,-1 0 4 0,2 0 0 0,-1 1 1 16,0-2-6-16,1 2 4 0,-1-1 3 0,1 1-2 0,-1-2 2 0,0 3-3 15,1-2-8-15,-1 0 7 0,1 1 0 0,-1-1-2 0,1 1 5 16,0-1-5-16,0 0-1 0,0 0 3 0,0 0-3 0,1-1 0 0,-1 0 4 16,1 0-5-16,-1 0 2 0,0 0 5 0,2 0-7 0,-2 0 5 0,1 0 0 15,0 0-1-15,0 0 1 0,1 0 4 0,-1-2-8 0,1 1 5 0,-1 0-5 16,1-1-2-16,1 1 9 0,-1-1-8 0,0 0 5 0,2-1-1 16,-1 1-1-16,0-1 0 0,0 0 6 0,0 0-9 0,0 0 1 0,1 0 4 15,0-1-4-15,0 1 7 0,0 0-1 0,1 1-4 0,-1-1-1 16,0 0 3-16,0 1-2 0,1-1 2 0,-1 0 2 0,1 0-5 0,-1 0 2 15,1 0 3-15,1 0-2 0,-1 0 1 0,0 0 4 0,1 0-8 16,-2 0 3-16,1 0-5 0,-2 0 3 0,2 1 2 0,-1-1-3 0,0 1 4 16,-1 0-3-16,0 0 2 0,0 0 1 0,0 0 1 0,0 1-7 0,-1 1 3 15,1-1 0-15,-1 1-1 0,-1-1 6 0,0 1-2 0,1 0-2 16,-1 1 0-16,0-1 2 0,0 1-6 0,0-1 8 0,0 1 1 0,0 1-5 16,-1-1 3-16,0 1-6 0,0 0-1 0,-1-1 9 0,1 1-3 0,-1 1 1 15,0-2 1-15,0 1-10 0,0 0 6 0,-1 1 3 0,0 0-3 16,0 0 2-16,-2 0 2 0,2 1-3 0,-2-1-3 0,0 1 7 0,0 0-7 15,-1-1 1-15,0 2 5 0,-1-2-6 0,1 1-1 0,-2 0 6 16,0 0-3-16,-1 0 1 0,1-1 3 0,-1 1-6 0,0 0 3 0,1 1 2 16,-1-2-2-16,0 1 1 0,0 0-2 0,0-1-4 0,1 1 3 0,-1 0 0 15,1-1 1-15,0 0 4 0,0 0-4 0,1 0 1 0,1 0-2 16,-1 0 2-16,2-1-1 0,-1 0 2 0,1 0-3 0,1 0-1 0,0-1 1 16,1 0 1-16,-1 1 3 0,2-2-4 0,0 1 2 0,1 0-4 0,-1-1 3 15,1 0-2-15,0 0 3 0,0 0 1 0,1 0-5 0,-1-1 2 16,2 1-2-16,0-1 1 0,-1 1 4 0,1-2 1 0,1 1-6 0,0 0 5 15,0 0-6-15,1 0 0 0,-1-1 8 0,1 1-1 0,0-1-3 16,0-1-2-16,1 0-1 0,1 1-1 0,-2 0 7 0,3 0-3 0,-2-1 2 16,1 1-3-16,0-1-1 0,0-1 1 0,0 1 3 0,1-1-2 0,-1 0 1 15,1 1 2-15,1-2-9 0,-1 2 8 0,1-1-1 0,-1 1 0 16,0 1 2-16,0 0-1 0,0-1-6 0,-1 2 2 0,-1 0 7 0,0-2-8 16,0 3 7-16,0-1-6 0,0 0-2 0,-1 1 6 0,0 0-1 0,0 0 2 15,-1 0-1-15,1 0-3 0,-1 0-1 0,0 0 3 0,-1 1-2 16,1 0 2-16,-1-1 1 0,1 0-3 0,-1 0 0 0,0 0 3 0,0 0-3 15,0 0 3-15,-1 0 0 0,0 0-5 0,1 0 5 0,-1 0 0 0,0 0-1 16,0 0 3-16,-1 0 2 0,0 0-7 0,0 0 4 0,0 0-8 16,0 0 3-16,-2 0 6 0,1 0-4 0,0 0 5 0,-1 0-5 0,0 0 0 15,0 0 1-15,-1 0 7 0,1 1-7 0,-1-1 0 0,-1 1 1 16,1 0-5-16,-2-1 4 0,2 1 3 0,-1 0-5 0,-1 1 3 0,1-1 4 16,-1 1-11-16,1 0 8 0,-1 0 2 0,0 1-9 0,1-1 7 0,0 2-7 15,0-1-3-15,0 0 9 0,0 0 1 0,1 0-1 0,-1-1 1 0,1 0-9 16,1-1 2-16,0 2 6 0,-1-2-1 0,3 1 1 0,-2-2-1 15,2 2-6-15,0-2 3 0,0 1 4 0,0-1-3 0,0 0-2 16,0 1 0-16,1-1 0 0,0 0 2 0,0 0 7 0,1 0-3 0,0-1-1 16,1 1-4-16,0-1-4 0,0 1 5 0,-1 0-2 0,2-1 5 0,-1 0-1 15,1 0-3-15,0-1 0 0,0 1 4 0,-1-1-5 0,1 1 4 16,-1 0 2-16,1-2-6 0,0 2 3 0,0-2 0 0,-1 1-4 0,1 0 4 16,-1-2 5-16,1 1-9 0,-1-1 5 0,0 0 2 0,1 0-9 0,-1 0 13 15,-1 0-3-15,1 0-8 0,0-1 6 0,-1 0-5 0,1-1-3 16,-2 0 11-16,1 0-3 0,0 0-3 0,0 0 3 0,-1 1-5 0,1-1 2 15,-2 0 3-15,2 0-1 0,-2-1-2 0,2 0 3 0,-1 0-6 0,-1-2 4 16,0 1 6-16,0-1-6 0,1-1 1 0,-2-1-2 0,1-2-1 16,0 0 0-16,0 0 6 0,-2-1-1 0,1 0-1 0,-1-2 0 0,1 2-3 15,-1-1 2-15,1 0 2 0,0 0-2 0,-2 1 0 0,1-1-4 0,0 1-2 16,0 2 5-16,0-1-2 0,0 1 6 0,1 0-5 0,-1 2 1 16,0 1 0-16,1 0-2 0,-1 1 4 0,0 2-2 0,1 0 2 0,0 1-3 15,-2 1 1-15,2 1-3 0,0 0 1 0,-1 1 4 0,1 0-2 16,-1 1-2-16,1 1 1 0,0 0 2 0,-2 1-2 0,1 0 5 0,0 0-5 15,0 1-3-15,-1 1 4 0,1 2-4 0,0 0 0 0,-1 1 7 0,-1 2-8 16,2 2 5-16,-1 1 2 0,1 1-9 0,-2 1 10 0,1 1-2 16,0 1-3-16,1 1 2 0,-1 1 3 0,0 1-8 0,1 0 6 0,-1 1 3 15,0-1-9-15,1 0 8 0,-1-1-2 0,0-1-3 0,1-2 2 16,1 1 4-16,-1-3-6 0,1-1 3 0,1-1-3 0,0-1-3 0,0-1 6 16,1-1-1-16,0-2 1 0,-1-1 0 0,1 1-2 0,-1-2-2 0,1-1 4 15,0 0-4-15,-1-2 2 0,0 1 1 0,1-1-3 0,1-1 0 16,-2 0 2-16,1-1 1 0,0-1-2 0,0-1 4 0,0 0-4 0,0-1 2 15,0-1 0-15,0-1 1 0,0-1 0 0,0-1 1 0,-1-1-2 0,1-2 0 16,-1 0 0-16,1-2-5 0,-1-1 9 0,0 0-7 0,1-1 3 16,-1-1 2-16,0 0-6 0,0 0 6 0,1-1 1 0,0 2-5 0,0 0 3 15,0 1 2-15,0 2-8 0,0 0 8 0,0 2-1 0,0 2-4 0,1 0 4 16,-2 2-1-16,2 0-2 0,-2 4 4 0,0-1-2 0,1 2-2 16,-1 0 3-16,0 1-3 0,0 1-1 0,0 0 5 0,0 1 0 0,0 0-3 15,0 1 4-15,-1 2-7 0,1 0-1 0,0 3 5 0,0 1-6 0,0 1 6 16,0 3 0-16,0 1-2 0,0 0 0 0,0 1 4 0,0 2-2 15,2 0-2-15,-2 3 4 0,1-1-7 0,-1 1 3 0,0 1 2 0,1-2-1 16,0 1 2-16,-1 0 0 0,0-2-4 0,0-1 2 0,0-1 0 16,0-3-4-16,1-1 4 0,0 0-2 0,0-2 0 0,-1 0 1 0,2-2-2 15,-1-1 1-15,1-1 3 0,-2-1-5 0,2-1 3 0,-1 0 1 16,0-1-5-16,0-2 7 0,0 0-2 0,0-1-1 0,-1-1 0 0,0-1 3 0,2 0-5 16,-2-2 3-16,1 0 1 0,0-2-3 0,-1 0 4 0,1-1 2 15,-1 0-4-15,1-2 0 0,-1 1 2 0,0-3-6 0,-1 0 7 0,1-2-1 16,-1-1-3-16,0-1 3 0,1-1-3 0,-1-2 0 0,1 0 3 15,0 0-2-15,0-2 2 0,0 0 2 0,1 1-7 0,0 1 5 0,0 0 1 16,0 3-5-16,1-1 4 0,-1 1 0 0,1 2-4 0,-1 2 3 16,0 2 1-16,1 1-5 0,-2 2 5 0,2 2 3 0,-1 1-5 0,-1 0 3 15,0 1-1-15,0 2-7 0,0 0 6 0,0 0 0 0,0 2-1 0,0 0 5 16,0 0-8-16,0 2 5 0,0 1-4 0,0 2 1 0,-1 1 1 16,0 3 1-16,0 0-2 0,1 3-1 0,0 0 4 0,-1 1-4 0,0 0 1 15,1 1 5-15,1 0-5 0,-1 1-1 0,1 2 5 0,-1 0-6 0,1 2 6 16,-1-1 0-16,1 1-7 0,0 0 6 0,-1-1-2 0,0 0-3 15,0-2 7-15,0-2-6 0,0-1-4 0,1-2 9 0,0-2-9 0,1-1 0 16,-1-2 5-16,1 0-8 0,0-3 6 0,1 1 2 0,-1-3-5 16,1 1 3-16,0 0 5 0,-1-3-5 0,0 1 2 0,0-2 3 0,0 1-4 15,0-3 1-15,0 0 5 0,0 1-3 0,1-3-1 0,-1-1 8 0,-1 0-11 16,1-2 3-16,0 0 2 0,1-3-2 0,-2 1 4 0,0-2 5 16,1-1-6-16,-1 0-3 0,0-1 0 0,-1 0-3 0,1-1 6 0,-1 0 6 15,0-1-6-15,0-1 1 0,0-1-6 0,0 0-2 0,0 0 8 16,1 1-4-16,0 0 4 0,0 1-2 0,0 0-4 0,0 0 7 0,0 3-3 15,1 0 2-15,0 2-3 0,-1 2-1 0,1 1 0 0,-1 1 0 0,0 3 5 16,-1-1-6-16,1 2 2 0,0 1-2 0,-1 2 1 0,0-1 0 16,0 1 4-16,0 0-4 0,0 1 2 0,0-1-1 0,0 2-4 0,0 1 7 15,0 2-5-15,0 0 2 0,0 1-1 0,0 2-1 0,0 2 1 16,0 1 4-16,0 1-4 0,0 2-1 0,0 0 2 0,0 2-6 0,2-1 4 16,-1 1 4-16,-1 2-3 0,1 0-3 0,0 1 4 0,0 1-7 0,1 0 5 15,-2-1 4-15,1 0-6 0,0-2 1 0,0-1-1 0,1-1-2 0,0-3 2 16,-1 0 2-16,2-3-7 0,0 1 2 0,-1-3 0 0,1-1-3 15,0 0 5-15,0-2 4 0,1-1-3 0,-2 0 4 0,1 0-2 0,-2-2-7 16,1 0 10-16,0-1-4 0,-2-1 3 0,1 1 1 0,1-2-1 16,-2-1-3-16,1 1 2 0,0-2 2 0,0-2-2 0,0 0 6 0,0-1-5 15,0-1 0-15,-1 0 1 0,0-3-1 0,1 0-1 0,-2-2 6 0,1-1-4 16,0 0-4-16,-1-3 5 0,0 0-2 0,0-2 0 0,0 0 2 16,0-2-2-16,0 1-5 0,1 0 5 0,-1 1 0 0,1 0 1 0,-1 0 2 15,1 2-2-15,0 1 1 0,0 0 1 0,0 3 0 0,0 1-1 16,1 3 0-16,0-1-5 0,-1 2 4 0,0 1-1 0,0 1 0 0,0 1 3 15,0 1-5-15,0 1 2 0,1 1-1 0,-1 0-2 0,0 2 1 0,0 0 5 16,0 0-4-16,0 1 3 0,0 1-2 0,0 2-5 0,0 0 5 0,0 2 2 16,0 2-4-16,0 2-1 0,0 2 2 0,0 0-7 0,0 3 9 15,1 2 2-15,-1 0-4 0,0 1 2 0,0 0-2 0,2 0-2 0,-2-1 3 16,1 1-3-16,0-2-1 0,-1 3 6 0,1-3-3 0,0 1 0 16,0-2 0-16,0-1-4 0,-1-1-1 0,1 0 6 0,0-4-6 0,1 1-2 15,-1-3 5-15,1 0-6 0,0-1 6 0,0-1-3 0,0-1 2 0,0 0-1 16,0-1 3-16,1-2 3 0,-1 0-5 0,-1-1 5 0,1 0-8 15,-1-2 2-15,0 0 3 0,0-1 1 0,0 0 3 0,0-1 1 0,0-1-5 16,-1-2 3-16,1 1-4 0,-1-2 3 0,0-2 4 0,0 1-3 16,0-3 1-16,-1 0-5 0,0-2 1 0,0 0 1 0,-1-1 4 0,0-2-1 15,1 1 1-15,-1-2-4 0,0 0-1 0,1 1 4 0,-1 0-5 0,2-1 5 16,-1 0-5-16,1 1 3 0,-1 2-1 0,1 1 3 0,0 2 3 16,0 1-5-16,0 3 0 0,0 0 1 0,1 2-6 0,0 1 5 0,-1 2 7 15,0 0-14-15,0 2 8 0,0 0 1 0,0 1-7 0,1 1 11 0,0 0-1 16,0 1-9-16,-1 2 4 0,2 1 3 0,-2 2-10 0,3 2 11 15,-1 1-6-15,0 2-5 0,0 3 9 0,0 1-6 0,0 1 1 0,0 0 5 16,1 1-3-16,-1-2 0 0,0 1 2 0,1-2-6 0,-1 0 3 16,1 0 3-16,0-2-1 0,0 0-2 0,1-1 3 0,-2-2-5 0,1 0 0 15,1-2 6-15,-1 0-5 0,0-1 5 0,0-2-2 0,1 0-2 0,-1-1-2 16,-1-1 3-16,1 0-1 0,-1-1 1 0,0-1-2 0,0 0-4 0,0-1 5 16,-1-1-2-16,1 0 5 0,-1-1 2 0,0-1-6 0,0 0 0 15,1-2 1-15,-1 0-1 0,-1-1 5 0,0-2-1 0,1 0-5 0,-2-1 3 16,1-2-3-16,-1-1 3 0,-1-1 4 0,1-1 0 0,-1-1-6 15,0 0 4-15,1 1-7 0,0 0 2 0,0 0 9 0,0 2-12 0,0 0 8 16,1 1-2-16,0 1-2 0,0 1 7 0,0 2-1 0,0 0-3 16,0 1-1-16,0 2-1 0,0 0-2 0,0 1 2 0,0 0 7 0,0 2-4 15,0 0-3-15,0 0 6 0,0 0-11 0,0 1 4 0,-1 0 6 0,1 2-4 16,-1-1 3-16,1 1 1 0,0 1-10 0,0 0 5 0,0 1 9 16,0 2-11-16,0-1 7 0,0 3-10 0,1 0-3 0,0 0 8 0,0 0 1 15,0 2 5-15,0-1-4 0,0 1-3 0,0-1 0 0,1 2 4 16,-1 0-3-16,1 0 3 0,-1-1-3 0,0 1-1 0,0-1-2 0,1-1 5 15,-1-1 1-15,1 0-5 0,0 0 3 0,0-2-8 0,0-1 6 0,1 0-5 16,-1-2 5-16,0 0 4 0,1 0-9 0,-2-1 6 0,2 0 1 0,-1-2-3 16,-1 0 4-16,1 0 4 0,-1-2-8 0,0 1 2 0,0-1 1 0,0-1-3 15,0-1 3-15,0-1 5 0,-1 1-7 0,0-2 4 16,1-1 1-16,-1 1-7 0,0-2 8 0,-1 1 0 0,1 0-3 0,-1-2 0 0,0 1 3 16,0-1-9-16,-1 0 10 0,1 0 0 0,0 0-6 0,0 1 7 15,0-2-8-15,1 2 2 0,-1-1 0 0,1 2-2 0,0-1 0 0,0 0 5 16,-1 1-6-16,2-1 3 0,0 3 3 0,-1-1-4 0,0 1 2 15,1 0-2-15,0 2-2 0,0-1 0 0,0 2 7 0,-1-1-4 0,1 1 2 16,0-1 1-16,0 1-6 0,0 2 1 0,0-2 5 0,0 1-3 0,0 0 2 16,1 0 1-16,-2 1-7 0,2 0 5 0,0-1-2 0,-1 1 1 15,1 0 2-15,0 1-9 0,0 0 6 0,0 0 1 0,0-1-1 0,0 1 4 16,0 1 2-16,0-1-11 0,0 0 5 0,0 1 1 0,0-1-2 0,0 2 7 16,1-1-2-16,-1 1-5 0,-1-1 2 0,1 1 1 0,0 0-5 15,-1 0 9-15,1 0-2 0,-1 0-3 0,0 0 0 0,-1 1 3 16,1-1-6-16,0 1 7 0,-1 0 0 0,0 1-9 0,0 0 3 0,-1 1-1 0,0-1-2 15,0 0 8-15,0 0-2 0,-1 1-2 0,0 0 2 0,0 0-6 16,0 1 2-16,-1 0 4 0,0 0-4 0,1-1 0 0,-2 2 0 0,1-1-2 16,1 0 1-16,-2 0 5 0,0 1-4 0,0-1-1 0,-1 0 8 15,1 0-12-15,-1 0 9 0,1 1 0 0,-1 0-7 0,0-2 8 0,0 2-5 16,0-1-2-16,-1 1 7 0,0-1-6 0,0 0 3 0,0 1 2 0,-1 0-4 16,1-1 0-16,-1 1 3 0,-1-1-3 0,1 1-2 0,-1-1 6 15,2 0-10-15,-1 0 6 0,0-1 3 0,0 1-3 0,0-2 5 0,2 0-2 16,-1 0-6-16,1 0 3 0,1-1 1 0,-1 0-5 0,1-1 8 15,1 1-9-15,-2-1 0 0,0-1 5 0,2 1-3 0,-1 0 4 0,0-1 0 16,1 0-2-16,1 0 0 0,-1 0 8 0,1-1-7 0,0 1 4 0,0 0 0 16,0-1-5-16,1 0 4 0,-1 1 1 0,2-1-4 0,-1-1 1 15,0 1 5-15,0 0-9 0,1-1 4 0,0 0 2 0,0 0-6 0,0 0 5 16,1-1 2-16,0 0-4 0,0 0 0 0,-1-1 6 0,2 1-7 16,-1 0 5-16,1-1 5 0,0 0-9 0,0-1 5 0,0 1 0 0,1-1-4 15,-1 1 5-15,1-1-1 0,0 1-7 0,0-2 6 0,0 1-3 0,1 0 4 16,0 0 3-16,0-1 0 0,0 0-1 0,-1 0 0 0,2 0-1 0,-1-1-1 15,2 0 4-15,-1-1-2 0,0 1 2 0,2-2-1 0,-1 1 0 16,1-1-3-16,-1 0 3 0,0 0-3 0,1 1-1 0,1-1 3 0,-2 0-2 16,0 0 1-16,0 1 3 0,1 0-5 0,-2 1 4 0,0-1 3 15,0 1-10-15,1 1 8 0,-2 0-6 0,1-1-4 0,0 2 8 0,-1-1-7 16,1 0 1-16,0 1 5 0,-1 0-1 0,0 0-2 0,-1 1-2 0,1-1 2 16,-1 0 0-16,-1 2 3 0,0 0-1 0,0 0-2 0,-1 0 2 15,1 0-3-15,-2 1 4 0,0 0 2 0,1 0-7 0,-1 0 7 0,0 0-3 16,-1 1-2-16,1 1 1 0,-1-2-1 0,0 2-4 0,-2 0 4 15,1 0-1-15,0 3-3 0,-3-1 8 0,2 0-8 0,-2 2 4 0,1-1 0 16,-1 2-2-16,0-1 1 0,-1-1 3 0,1 1-3 0,0 1-1 0,-1-2 6 16,0 2-10-16,1-1 8 0,-2 0 1 0,2 1-4 0,-2-2-1 15,0 2 4-15,-1-1-7 0,1 2 6 0,-1-2 2 0,0 2-6 0,1-1 5 16,-1 1-5-16,0-1 0 0,0 1 7 0,1 0-2 0,0-2-2 0,0 1 4 16,1 0-6-16,0 0-3 0,-1-1 7 0,2-1-3 0,-1 2 0 15,2-2 3-15,0 0-3 0,0 0 0 0,1-1 4 0,0-1 0 0,1-1-3 16,0 0-2-16,0-1 0 0,1 0-3 0,1-1 5 0,0 0 2 15,0 0-4-15,0-2 4 0,1 1-6 0,1-1 0 0,-1 0 1 0,0-1 3 16,0-1 2-16,1 0 0 0,0-1 0 0,-1 1-4 0,1-2 1 0,1 1 2 16,-1-1 1-16,1 1-2 0,-1-2 4 0,1 1-5 0,0 0-1 0,0-1 5 15,-1 0-4-15,0 0 3 0,2-1 0 0,-1 1 2 0,-1-2-1 16,1 1 4-16,1-1-8 0,-2 0 3 0,1 1-1 0,0-1 3 0,-1 0 3 16,1 1-5-16,0-1 5 0,0 2-10 0,-1-1 2 0,1 1 0 15,-1 0-1-15,0 1 4 0,-2 0 3 0,2-1-3 0,-2 2-1 0,2-1-1 16,-1 1-3-16,-1-1 5 0,0 1 0 0,0 0 2 0,0 1-4 15,-1 0 2-15,0 0-1 0,0 1-1 0,0-1 2 0,0 1-2 0,0-1 0 16,0 1 1-16,0 0 2 0,-1 1-3 0,0 0 5 0,0 0-10 0,0 1 4 16,-1-1 3-16,1 0 2 0,-1 2-1 0,1-2 0 0,0 1-6 15,-1 1-3-15,-1-1 7 0,1 0-2 0,-1 1 0 0,-1 0-3 0,1-1 1 16,-1 1 0-16,1 0 0 0,-1 0 5 0,0 0-4 0,0 1 1 0,-1-1 4 16,1 0-6-16,1 0 0 0,-2 0 6 0,1 0-5 0,-1-1 3 15,1 1 1-15,-1 0-8 0,1 0 5 0,0-1 1 0,0 0-1 0,-1 1 2 16,1-2-1-16,0 1-4 0,0 0 0 0,-1-1 1 0,0 1-1 0,1 0-1 15,0 0 6-15,0-1-5 0,-1 1-2 0,1-1 7 0,0 0-6 16,-1 1 2-16,1-1 5 0,0 0-5 0,1 0 1 0,0 0 5 0,1 0-6 16,0-1 3-16,0 1 3 0,1 0-8 0,0 0 3 0,0-1 2 0,2 1-1 15,-1-1 0-15,0 1 3 0,1-1-6 0,-1 0 2 0,1 0 5 16,1-1-6-16,-1 1 2 0,1-2-1 0,0 2-1 0,-1-3 0 16,2 3 2-16,0-2-2 0,-1 2 2 0,1-2 2 0,1 1-2 0,-1 0 0 0,1 0-2 15,0 0 0-15,-1-1 4 0,3 2-1 0,-2-2-2 0,2 1 4 16,-1-1-5-16,1 0 2 0,-1 2 4 0,1-2-5 0,1 1 2 15,-1 0 3-15,0 0-6 0,1 0 5 0,0 0 4 0,0 1-10 0,1-1 5 16,-2 1-3-16,2 0-2 0,-1 1 6 0,1-1 0 0,0 0-3 0,0 0 2 16,0 1 0-16,0 0-3 0,0 0 4 0,0 0 0 0,0 0-1 15,1-1 0-15,-1 1 4 0,0 0-9 0,-1 0 6 0,0 0-3 0,-1-1-4 16,0 2 9-16,-1 0-7 0,0-2 3 0,0 2 3 0,0 0-2 0,-1 0-3 16,-1 0 6-16,1 1-4 0,0-1-2 0,-1 1 8 0,0 0-5 0,0 1 1 15,-1-1 1-15,1 0-2 0,-2 1-4 0,1-1 8 0,0 1-3 16,-1-1-2-16,0 2 4 0,0-2-7 0,0 1 2 0,0 1 3 0,0-2-2 15,0 1 1-15,-1 0 2 0,0-1-5 0,1 2 2 0,-2-1 0 16,1-1 3-16,-1 2-3 0,-1-1 5 0,1 0-4 0,-1-1-4 0,1 1 5 16,-1 0-3-16,-1 0 3 0,1-1 3 0,-1 1-3 0,1-1-3 0,0 1 2 15,-2-1-4-15,0 1 3 0,0 0-4 0,0-1 0 0,-1 2 5 16,-1-2 1-16,1 1 3 0,0 1-3 0,-1-1-4 0,0 1-4 0,1 0 8 16,-1-2-4-16,0 2 5 0,-1 0 2 0,2 0-7 0,-1-1 4 15,0 0-4-15,2 0 0 0,-2-1 2 0,2 1 1 0,-1 0-2 0,0-1 2 16,0 0 0-16,1 0-3 0,-1 0 5 0,0 0 0 0,2-1-3 15,-1 0-1-15,-1 1 1 0,2-1-4 0,-1 0 5 0,0 0 3 0,2 0-6 16,-1-1 0-16,1 0 2 0,0 1-3 0,0-1 7 0,1 1 3 0,0-1-10 16,-1-1 6-16,2 2-9 0,-1-1 2 0,0 0 8 0,2 0 0 15,-2 0-4-15,1 0 2 0,0 0-7 0,0 0-1 0,1 0 9 0,0 0-7 16,0 0 2-16,1 0 2 0,0 0-5 0,0 0 5 0,0 0 3 0,0 0-3 16,1 1 0-16,0-2-1 0,0 1-2 0,1-1 4 0,-1 1 3 15,2 0-2-15,-1-1-3 0,2 1 4 0,0 0-8 0,0-1 2 0,0 1 6 16,1-1-5-16,-1 1 5 0,1 0-4 0,-1-1-1 0,2 2-1 0,-2-2 4 15,2 2 0-15,-1 0-3 0,-1-1 4 0,2 1-6 0,-1-1 6 16,0 1 1-16,1 1-3 0,-1 0 1 0,1-1 0 0,-1 1-6 0,1-1 3 16,0 1 4-16,-1 0-4 0,1-1 2 0,0 1 0 0,-1 0-4 0,1-1 3 15,0 1 2-15,-1-1-2 0,0 1 4 0,-1 0-6 0,1 0 1 16,-1 0 3-16,0-1-5 0,0 1 8 0,0-1-3 0,0 1-3 0,1 0 1 16,-1 0 1-16,0 0-1 0,-1 0 2 0,1 0 1 0,-1 0-4 0,0 0 1 15,-1 0 2-15,0 1-3 0,1 0 3 0,-1-1 2 0,-1 1-3 16,0 0 6-16,0 0-6 0,-1-1 1 0,2 2 1 0,-2-2-2 15,0 1-1-15,1 0-1 0,-1 0 1 0,1 0-2 0,-1 1 4 0,-1-2 1 16,2 1-1-16,-2 0 0 0,0-1 2 0,2 0-3 0,-2 1 1 0,0 0 2 16,1-1-6-16,-1 1 2 0,0-1 2 0,0 1-2 0,0-1 3 15,-1 1 3-15,1 0-6 0,-1-1 2 0,1 0 0 0,-1 1-2 0,1-1 5 16,-1 1-3-16,0-1-2 0,0 1 1 0,0 0 1 0,-1 0-3 0,0-1 3 16,1 1 1-16,-1 0-3 0,0 0 2 0,0 0 0 0,-1 0-3 0,-1 0 2 15,1 1 6-15,-1-1-9 0,0 1 4 0,0-1-1 0,0 0-3 16,-1 1 2-16,-1-1 3 0,1 1-4 0,0-1 3 0,-1 1 3 0,1-1-9 15,0 1 5-15,0-2-1 0,1 1 1 0,-1 0-1 0,0-1 9 16,0 0-10-16,0 0 4 0,1-1 1 0,-1 0-9 0,0 1 7 0,2 0 0 16,-2 0 0-16,1 0-1 0,0-1 3 0,0 1-4 0,1 0 3 0,-1-1-3 15,1 1 4-15,0 0 1 0,0 0 2 0,-1 0-4 0,1 0-3 16,1 0 3-16,-1 0-9 0,0 0 11 0,1 0-2 0,-1 0-3 0,0 0 2 16,2 0-5-16,-1 0 0 0,0 1 5 0,1-1 2 0,1 0-4 15,-1 0 5-15,1-1-9 0,0 1 4 0,1 0 0 0,-1 0-3 0,2-2 4 16,-1 1 2-16,2 1-2 0,1-2 1 0,-2 1 0 0,2 0-2 15,0 0 1-15,1 0-3 0,-1 0 3 0,1 0-4 0,-1-1 5 0,1 1-1 16,1-2-4-16,-1 1 6 0,0 0-6 0,0 0 5 0,1 0-1 0,-1 0 1 16,0 0-1-16,1 1 1 0,-2 0-2 0,0-1 3 0,1 2-1 0,-1 0-3 15,-1 0 5-15,1 0-7 0,0 1 4 0,0 0-2 0,-1 1 2 16,0 0 0-16,-1 1 2 0,1-1-3 0,0 2 2 0,-1 0-1 0,0-1-4 16,0 1 5-16,0 0-2 0,-1 1-1 0,0-1 0 0,0 0 4 15,0 2-6-15,-1-1 7 0,0 0-1 0,0 0-3 0,-1-1 2 0,-1 1 0 16,0 1 0-16,-1-1 1 0,1 0 4 0,-1 1-6 0,1-2 2 0,-3 1-2 15,2-1 0-15,-1 2 2 0,1-2 3 0,-1 0-5 0,0-1 6 0,0 0 0 16,0 0-8-16,0 0 10 0,-1 1-8 0,-1-2 2 0,0 0 1 16,1 0 1-16,0 0-6 0,0 0 9 0,-1-1-4 0,-1 1-5 0,2-2 8 15,0 0-4-15,0 0-1 0,1 0 0 0,-1 0 2 0,0-2-7 0,2 1 6 16,-2-1-3-16,3 0 1 0,-1 0 0 0,0 0 1 0,1 0 1 16,0 0 0-16,0 0 0 0,1 0-5 0,-1 0 5 0,1 0-3 0,1 1 0 15,-1-1 4-15,1 1-3 0,0 0 1 0,0 0-3 0,0 1 1 16,1-1 0-16,-1-1-2 0,1 1 2 0,0 0 2 0,0 0-3 0,1 1 2 15,-1-2 4-15,1 2-7 0,0-2 2 0,1 1-1 0,0-2-4 16,2 2 3-16,-1-1 5 0,-1 0-5 0,2 0 2 0,0-1 1 0,0 0-6 16,1 0 8-16,0 0 0 0,1 0-4 0,-1 0 5 0,1 0 0 0,-1-1-8 15,1 1 9-15,0 0-7 0,-2 1-1 0,1 0 6 0,-1 0-4 16,0 0-1-16,0 0 6 0,-1 1-4 0,0-1 1 0,-1 0 4 0,0 1-6 16,0 1 2-16,-1-1 1 0,0 0 0 0,0 1 0 0,-1 0 1 0,0 0-2 15,0 0-2-15,0 0 6 0,0 0-5 0,-1 0 2 0,0 0-1 16,0 0-1-16,0 0-1 0,1 0 3 0,-1 0 0 0,0 0 3 0,-1 0-3 15,1 0-2-15,0 0 3 0,0 0-7 0,0 0 7 0,0 0 0 16,0-1-5-16,0 1 5 0,0 0 1 0,0-1-6 0,0 1 6 0,-1-1 0 16,0 1-5-16,1 0 9 0,-1-2-11 0,1 1 3 0,-1 1 3 0,-1-1-3 15,1 0 4-15,-1 0-1 0,0 0-5 0,0 0 2 0,0 0 7 0,0-1-7 16,-1 2 3-16,0-3-1 0,0 2-3 0,0 0 4 0,0-2 2 16,-1 3-3-16,0-2 1 0,0 1-5 0,1-1 0 0,-1 1 3 0,0 0 1 15,0 1 5-15,0-1-3 0,0 1-1 0,0-1-5 0,1 1 5 16,0 0-3-16,-1-1 3 0,1 0 0 0,1 1-4 0,0 0 2 0,1-1-3 15,-1 1 2-15,1-1 1 0,-1 0 5 0,2 1-8 0,0 0 6 0,0-2-5 16,0 2-1-16,0-2 7 0,1 1-6 0,1-1 1 0,-1 1 1 16,0-1-4-16,2 0 0 0,-1 1 8 0,1 0-6 0,-1-1 3 0,2 0-5 15,-1 0-2-15,1 1 7 0,0-2 1 0,1 2-1 0,0-1-4 16,-1 1 4-16,0-1-9 0,1 1 7 0,1 0 5 0,-1 0-8 0,1 0 6 16,0 1 1-16,0 1-7 0,0-1 6 0,0 1-1 0,-1 1-3 0,0 0 5 15,-1 0-4-15,0 0-2 0,1 1 5 0,-1 0-3 0,-1 0-2 16,1 1 6-16,-1-1-5 0,0 1 1 0,0 0 6 0,0-1-6 0,-1 1 0 15,0 0 0-15,1-1-4 0,-1 2 1 0,1 0 7 0,-1-1-3 0,0 1 1 16,1 0 9-16,-1 1-14 0,0 0 7 0,0-2-6 0,0 2-5 16,0-1 11-16,0 0-5 0,0-1 4 0,-1 1 0 0,2-1-6 0,-1 0 4 15,-1 0 3-15,0 0-5 0,1-1 3 0,-1 0-2 0,0 0 0 0,0-1 1 16,-1 0 2-16,0-1-2 0,0 1 3 0,0-1-4 0,0 0 1 16,0 0 5-16,0-1-2 0,0 0 0 0,0 0-4 0,0 0-4 0,0-1 0 15,0 0 7-15,0 0-1 0,-1 1 1 0,0-2-1 0,1 0-3 16,0 0 1-16,-1-1 4 0,-1 1-3 0,2-2-2 0,-1 0 8 0,0 1-12 15,1-1 4 1,-2 0 7-16,1-1-9 0,0 0 8 0,0-1 0 0,0 1-6 0,0-1 0 0,0 0 6 0,0 0-6 0,0 0 5 0,0 0 0 16,-1 0-7-16,1 1 6 0,0 0 0 0,0 1 2 0,1 1-1 0,-2 0 1 15,2 2-8-15,0-2 2 0,-1 1 4 0,1 2-3 0,-1-2 1 0,1 2 6 16,0 0-11-16,0 0 3 0,0 1 7 0,0 0-9 0,0-1 6 16,0 2-2-16,0 0-1 0,1 0-3 0,0 0 9 0,0 1-4 0,1 0-3 15,-1 2 2-15,0 0-3 0,1-1-1 0,0 3 2 0,-1-2 4 16,2 2-6-16,-1-1 3 0,0 0 1 0,0 0-1 0,0 0 1 0,0-1 4 15,0 1-4-15,0-1 0 0,-1 0 3 0,1 0-8 0,0-1 5 0,0 0 2 16,-1 0-1-16,0-2 1 0,0 2 4 0,-1-1-8 0,0-1 3 16,0 0 5-16,0 0-10 0,0 0 6 0,0-1-5 0,0 0 1 0,-1-1 2 15,0 1 4-15,1-1-2 0,-2 0-2 0,1 0 2 0,0 0-6 0,0-1 4 16,-1 0 0-16,1 0 0 0,-1 0 1 0,0 0 4 0,0-1-7 16,-1 0 3-16,1 0 4 0,-1 0-7 0,1-1 6 0,0 0-1 0,-1-1-7 15,1 0 0-15,-1-1 7 0,0 0-8 0,1 1 5 0,-1-1 1 0,1-2-4 16,-1 1 4-16,1 0 2 0,-1 0 3 0,1 0-7 0,-1 0 2 15,1 1-3-15,1 0-5 0,0 1 10 0,0 0 0 0,0 0-6 16,0 1 6-16,0 1-4 0,1 0-2 0,0 1 5 0,0 0 0 0,0 0-1 16,0 1 1-16,0 0-1 0,0 0-5 0,1 1 4 0,0 0-2 0,-1 1 2 15,1 1-2-15,1 0-2 0,-1 0 1 0,1 1 2 0,0 0 5 16,0 1-5-16,0 1 2 0,0-1-1 0,1 0-2 0,-1 1 4 0,1-1 2 16,0 1-7-16,0-1 2 0,-1-1 2 0,1 0-7 0,0 0 6 0,-1 0 0 15,1-1-2-15,-1 0 2 0,0-1 3 0,0 0-3 0,-1 1 4 16,2-2-1-16,-3 0-2 0,2 0-2 0,-2-1-5 0,0 1 9 0,1-1-8 15,-1 0 6-15,1-1 3 0,-1 1-10 0,0-1 4 0,0 0 5 0,0 0-6 16,-1-1 6-16,1 0 1 0,-1 0-9 0,1-1 7 0,0 0-3 16,0-1-1-16,-1 1 5 0,0-2 1 0,1 0-7 0,-2 0 4 0,1 0-2 15,0-1 0-15,0-1 5 0,-1 0-3 0,1-1-1 0,-1 1-3 0,1-1 6 16,0 2-4-16,0-1 6 0,0 2-4 0,0 1-3 0,1 1 4 16,-1 0 0-16,1 1-1 0,-1 1 4 0,1 0-5 0,0 1-5 0,-1 0 9 15,1 0-12-15,0 1 9 0,0 0 1 0,0 1-5 0,0 0 3 0,0 1-1 16,0 0-1-16,0 1-3 0,1 1 8 0,0 1-7 0,0 1 3 15,1 1 4-15,-1 0-7 0,1 0 6 0,1 0-1 0,0 0-3 0,0-1 2 16,0 1-2-16,0-1 0 0,-1 0 4 0,1-1-3 0,-1 1 1 0,1-1 0 16,0 0-1-16,-1-1 1 0,0 0 0 0,0 0 0 0,-1-1 1 15,1 1 0-15,-1-1-4 0,1-1 4 0,-2 1-4 0,0-1 5 0,0-1 1 16,0 0-1-16,0-1-2 0,0 1 1 0,-1-1 4 0,0-1-3 16,0 1 4-16,0-1-8 0,-1 0-1 0,0 1 3 0,1-2-2 0,-2 1 3 15,1 0 2-15,0-1-5 0,-1 0 1 0,0-1 4 0,0 0-5 0,0 0 7 16,0-1-1-16,-1 0-6 0,1 0 0 0,-1-1 3 0,1 0-6 15,-1 1 6-15,0-2 5 0,0 0-9 0,1 1 4 0,-2-1-1 16,2 0-4-16,-1-1 3 0,0 1 4 0,1 0-5 0,-1 0 5 0,1 1 0 0,0 0-5 16,0 1 3-16,1 0 0 0,0 2-3 0,0-1 2 0,0 1 2 15,0 0-6-15,0 1 7 0,1 0-4 0,-1 1-1 0,0 0 5 16,1 0-4-16,0 1-1 0,0 0 3 0,1 0 0 0,0 1-5 0,0 0 8 16,0 0-8-16,0 3 1 0,0-2 5 0,0 1-4 0,1-1 4 0,0 1-3 15,1 0-2-15,-1-1 5 0,1 1-5 0,1-2 3 0,-1 2 4 0,1-2-12 16,1 1 12-16,-1-1-4 0,0 0-6 0,1 0 9 0,-1-1-4 15,0 0-2-15,1 0 6 0,-1 0-1 0,0-2-6 0,-1 2 5 0,1-1-2 16,-1-1 0-16,1 0 2 0,-1 0-1 0,0 0-2 0,0-1 5 16,0 0-7-16,-1 0 3 0,0-1 3 0,0 1-6 0,0-1 8 0,-1-1-1 15,1 1 0-15,-1-1-7 0,0-1 6 0,1 0-5 0,-1 0-4 0,0 0 13 16,0-1-7-16,0 0-1 0,-1 0 4 0,1-1 0 0,0 1-6 0,0-2 6 16,0 1-1-16,0-1-7 0,-1 0 6 0,1 0-1 0,0-1 0 15,-1 1 1-15,1 1 3 0,0-1-1 0,-1 1-2 0,0 0 2 16,1 2-3-16,-1 0 2 0,1 1 0 0,-1 0-5 0,0 1 5 0,1-1 0 15,-1 1-1-15,0 1 7 0,1 0-3 0,-1 1-5 0,0 0 0 0,1 0 2 0,0 0-3 0,0 0 0 0,0 1 4 0,0-1-8 16,0 1 6 0,0 1-2-16,0 0 1 0,0 0 3 0,2 0-7 0,-2 1 4 0,2 0 1 15,-1 1-4-15,0 0 8 0,1 0-4 0,0 1 0 0,-1 0 2 0,1-1-2 16,0 1 1-16,0 0-5 0,0 1 6 0,0-2-3 0,0 2 0 16,0-2 3-16,-1 1-3 0,0 0 0 0,0 1 1 0,0-2 1 0,0 1-4 15,-1 0 8-15,0 0-6 0,0 0 2 0,0 0 4 0,0 1-9 0,-1-1 8 16,-1 0-3-16,2-1-5 0,-1 1 6 0,0-2-6 0,-1 1 2 15,1-2 6-15,-1-1-7 0,2 1 4 0,-1-1 0 0,0-1-4 0,1 0 3 16,-1-1 0-16,1 0-3 0,-1 0 1 0,0 0 6 0,1 0-7 16,0-1 7-16,-2 1-3 0,1-2-6 0,0 2 5 0,1 0-4 0,-1-1-3 15,1 1 1-15,-1-1-3 0,1 1-4 0,-1 0 0 0,1 1-6 16,-1-2-7-16,1 2-6 0,0-1-14 0,-1 0-17 0,1 1-15 0,-1 0-26 16,1 0-35-16,0 0-44 0,-1 0-82 0,1 1-105 0,0 0-79 0,-1 0 55 15,0 1 98-15,1-1-203 0,-2 1-270 0</inkml:trace>
  <inkml:trace contextRef="#ctx0" brushRef="#br0" timeOffset="7916.8">16402 5003 1343 0,'0'1'94'0,"1"-1"41"0,0 1 28 15,-1 0 1-15,0-1-5 0,0 0-14 0,1 0-13 0,-1 0-14 16,1-1-15-16,-1 1-14 0,1-1-10 0,-1 1-8 0,0-1-6 0,0 1-7 16,1-1-7-16,-1 0 0 0,0 0-10 0,1 0 1 0,-1 1-5 15,1-2-7-15,0 1 1 0,-1 0-6 0,1-1 1 0,-1 2-4 0,0-1-4 16,0 0 2-16,1 1-6 0,-1-1 1 0,0 0 2 0,0 1-7 0,0-1 1 16,0 1 1-16,0-1-4 0,0 1-2 0,0-2 3 0,0 2-1 15,0-1-1-15,-1 1 4 0,1-1-6 0,0 1 1 0,-1 0-2 0,1-1 7 16,-1 1-5-16,0 0-1 0,0 0 5 0,1 0-8 0,-1 0 3 0,1-1 3 15,-1 1-1-15,-1-1-2 0,2 1 1 0,-2 0-5 0,2 0-1 16,-2-1 2-16,1 0 0 0,-1 0-2 0,2 1 2 0,-3-2 0 0,2 2-2 16,0-1 1-16,-1-1 1 0,1 2 1 0,-1-2-3 0,0 1 2 0,1 0-3 15,-1 0 0-15,0-1 0 0,0 2 1 0,1-1 1 0,-1 0-2 16,0 0 3-16,0 0-3 0,0 0 0 0,1-1 3 0,-1 2-2 0,0-2 0 16,0 2 3-16,0-3-1 0,0 3-2 0,1-2 3 0,-1 1-2 0,-1-1-3 15,2 0 4-15,0 1 3 0,-1-2-8 0,0 1 6 0,0 1-2 16,0-1-2-16,0-1 3 0,0 1 2 0,0-1 0 0,0 0-3 15,0 0 5-15,1 1-2 0,-1-1-4 0,0 0 2 0,1 1 1 0,0-1-4 16,-2 0 3-16,2 0 1 0,0 1-4 0,-1-1 3 0,1 0 0 0,-1 1-1 16,2 0 0-16,-2-1 1 0,1 0-2 0,0 0-1 0,0 0-1 15,-1 0 3-15,1 1-1 0,1-1 3 0,-1 0 3 0,0 0-7 0,0 0 3 16,-1 0-2-16,2 0 1 0,-2 0 1 0,1 0 0 0,0 0-1 0,1 0 0 16,-1 0-1-16,0-1 4 0,0 0-2 0,0 2 0 0,0-2 1 15,1 1-5-15,-2-1 2 0,1 1 3 0,1-1-4 0,-2 1-2 0,2-1 8 16,-1 1-4-16,-1-1-2 0,1 1 4 0,0-1-4 0,0 1 1 0,-1-1-3 15,2 1 8-15,-2 0-11 0,2-1 5 0,-1 1 4 0,0 0-5 16,0 0 3-16,1 0 2 0,-1 0-2 0,1 1-1 0,0-1 2 0,0 1-2 16,-1 0-2-16,1-1-1 0,-1 1 6 0,1-1-6 0,-1 0 5 0,1-1 1 15,0 1-5-15,-1 0 2 0,1-1-1 0,0 1-2 0,0-1 2 16,0 0 1-16,0 0-2 0,0 0 4 0,0 1-3 0,0-1 3 0,0 0-2 16,0 0-1-16,0 1 6 0,0-1-7 0,0 1 1 0,0 0 3 0,0-1-3 15,0 1 0-15,0 1 4 0,0-1-4 0,0 0-1 0,0 0 3 16,-1 0 1-16,1 0-1 0,0 1 0 0,0-1 1 0,0 0-5 0,0 0 1 15,0 1 5-15,0-1-4 0,0-1 2 0,0 1 0 0,0-1-2 16,1 1-4-16,-1 0 7 0,1-1-2 0,-1 1-2 0,1-1 3 0,0 1 0 16,-1-1-1-16,1 1 1 0,-1-1 1 0,0 1-3 0,0 0-1 0,1 0 0 15,-1 0 4-15,0 0-3 0,1 1 6 0,-1-2-3 0,0 1-2 16,1 0 0-16,-1 0 0 0,1 0 4 0,-1 0-2 0,0 0 0 0,0 1-1 16,2-1-2-16,-2 0 0 0,1 0 6 0,1 1-5 0,-2-1 1 15,2 0 2-15,-1 1-7 0,1-1 4 0,0-1 4 0,-1 2-2 0,1-2-1 16,0 1-1-16,0 0-3 0,0 0 1 0,1-1 3 0,-1 2 4 0,0-2-5 15,0 1 2-15,0 0 1 0,0 0-8 0,-1 1 6 0,1 0 4 16,0-1-3-16,1 1 0 0,-1-1 2 0,-1 0-3 0,1 0 3 0,0 0 4 16,0 1-2-16,-1 0-2 0,1-1-3 0,0 1 3 0,0 0-1 0,0-1 1 15,1 0 1-15,-1 1-3 0,0 0 1 0,1-1-3 0,-1 1-1 16,1-1 5-16,-1 1-9 0,1-1 5 0,1 0 3 0,-2 1-7 0,1-1 7 16,0 0-1-16,0 1-1 0,0 0 1 0,0-1-2 0,0 1-2 0,0-1 1 15,0 1 4-15,0 0-2 0,0 0 2 0,0 0-1 0,-1 0-6 16,1 0 5-16,-1 0 7 0,0 0-1 0,0 0 1 0,-1 0 1 15,2 0-10-15,-1 1 3 0,0-1 4 0,-1 0-3 0,2 1 1 0,-2-1 3 16,1 1-9-16,0-1 3 0,-1 0 2 0,2 1-2 0,-1-1 1 0,1 0 0 16,-1 1-1-16,0 0-4 0,1-1 8 0,-1 1-2 0,0-1-3 0,0 1 1 15,0 0 0-15,0 0-3 0,1 0 5 0,-2 0 1 0,1 0-3 0,0 0 5 16,0 0-3-16,1-1 0 0,-2 2 1 0,0-1 3 0,1 0-3 16,1 0 1-16,-1 0-4 0,-1 0-6 0,1-1 7 0,0 1-2 15,0 0 3-15,0-1 3 0,1 1-4 0,-1 0-1 0,0-1 3 0,0 1-4 16,0-2 0-16,1 3 3 0,-1-2-7 0,0 2 4 0,0-2 0 0,0 1 2 15,0-1 0-15,0 1 0 0,0 0-1 0,0-1-2 0,0 2 4 16,0-2 2-16,0 1-5 0,0-1 3 0,0-1-1 0,-1 3-3 0,1-2 5 16,1 0-3-16,-1 1 3 0,0-1-5 0,0 0 2 0,0 1 0 15,0-1-3-15,0 1 5 0,-1-1-1 0,1 1-2 0,0 0 0 0,0-1 3 0,0 1-7 16,-1 0 5-16,1 0-1 0,0-1 1 0,0 2-1 0,0 0-1 16,0-1 5-16,-1 0-4 0,1 0 2 0,0 1 1 0,0-1-4 0,0 0-3 15,-1 0 8-15,2 1-3 0,-1-2 2 0,0 1-1 0,0 0-3 16,1 0 0-16,-1 0 1 0,1 0 6 0,-1-1-6 0,1 1 2 15,0 0-2-15,0-1-3 0,-1 1 3 0,1 0 3 0,-1-1 1 0,0 2-2 16,1-2 0-16,-1 1-1 0,1 0 0 0,-1 0 1 0,1 0 4 0,-1 0-7 16,0 1 3-16,0-2 0 0,-1 2-2 0,2-2 4 0,0 1 1 15,-1 0 0-15,0-1-5 0,1 2 3 0,0-2-2 0,-1 2-1 0,1-2 1 16,0 1 2-16,0 0-5 0,-1-1 1 0,1 1 2 0,-1 0-4 0,0 0 5 16,0 1 1-16,1-1 2 0,-1 0-5 0,0 1 1 0,0-1-1 15,1 0-1-15,-1 0 2 0,0 1 1 0,0 0-4 0,1 0 0 0,-2 0 3 16,1 0-1-16,1 0 2 0,-1 0-2 0,0 0 0 0,0 0-4 0,0 0 6 15,0 0 1-15,0 0-1 0,0 0-1 0,1 0 0 0,-1 0-5 16,1 0 2-16,-1 0 6 0,0 0-8 0,0-1 6 0,0-1-1 0,0 2-7 16,0 0 7-16,1 0 0 0,-1-1-2 0,1 0 5 0,-1 1-6 0,0 0 2 15,0 0 0-15,0-1 0 0,0 1 5 0,0 0-10 0,1 0 3 0,-1 1 3 16,0-1-6-16,1 0 10 0,-1 0-3 0,-1 0 0 0,1 2 0 16,0-2-2-16,0 0 0 0,1 1 0 0,-1 0 0 0,0 0 1 0,0-1-2 15,0 0 0-15,1 0 3 0,-1 0-4 0,0 0 3 0,1 1-2 0,-1-1 2 16,1 0-3-16,-1 0 4 0,1 0 3 0,-1 1-6 0,0-2 4 15,0 2-2-15,0 0-3 0,0-1 1 0,0 0 6 0,-1 1-6 16,1 0 0-16,0 0 3 0,-1-1 0 0,1 1-4 0,0 0 5 0,-1 1-2 16,0-1-7-16,1 0 7 0,-1 1-3 0,1-1-1 0,-1 0 5 0,1 2 2 15,-1-3-6-15,0 3 3 0,1-3-2 0,-1 2 2 0,1-2 1 16,0 2-3-16,-1-1 2 0,1 0-8 0,0 0 5 0,-1 0 2 0,1 0 2 16,-1 0 0-16,1 0 0 0,0-1-3 0,-1 1 0 0,1 0 2 0,0 0 0 15,1 0 0-15,-2 0-4 0,1-1 3 0,0 0-3 0,0 2 1 16,-1-1 6-16,0-1-3 0,1 0-3 0,-1 1 7 0,0 0-7 0,0-1 0 15,1 1 7-15,0 0-3 0,-1 0-3 0,1-1-2 0,0 2 5 0,-1-2-9 16,1 1 11-16,-1-1 1 0,1 1-8 0,-1-1 4 0,0 1-2 16,0 0 1-16,1-1 0 0,-2 2 1 0,3-2 3 0,-3 2-6 0,2-1 0 15,-1 0 4-15,1 0-5 0,0 0 5 0,-2 1-2 0,3-2 0 16,-2 2-2-16,1-1 0 0,0-1 5 0,0 2-4 0,0-1 3 0,0 0-1 16,0 0 3-16,0 0-8 0,0 0 2 0,0 0 4 0,1-1-8 0,-1 2 9 15,1-1-3-15,-1-1-3 0,1 0 3 0,-1 1-1 0,0 0 3 16,0-1-1-16,0 1-1 0,0 1-1 0,0-2 0 0,0 0 1 0,0 1 0 15,-1 0 1-15,2-1 1 0,-2 1-4 0,0 0 4 0,1 0 0 16,-1-1-2-16,0 0 1 0,0 2 0 0,0-2-1 0,0 1-2 0,0 0 6 16,-1-1-3-16,1 2-3 0,0-2 3 0,-1 1-2 0,0-1 0 0,0 1 3 15,0 0-2-15,0-1 0 0,0 0 0 0,1 1-3 0,-1 0 5 0,1-1-1 16,-1 0-2-16,0 0-1 0,0 0 7 0,1 0-4 0,-1 0 0 16,0 0 3-16,0-1-7 0,0 0 1 0,0 1 2 0,0 0 1 15,0-1-3-15,0 0 6 0,0 0-4 0,0 1 1 0,0-1 5 0,0 0-6 0,0 0 0 16,0 0 1-16,0 0-4 0,-1 0 2 0,-1 1 2 0,2-1 0 15,0 0-1-15,-2 0 2 0,2 0 3 0,-2 0-5 0,1 1 2 16,-1-2-3-16,1 1 0 0,-1 1 0 0,0-2 0 0,0 2 3 0,0-3-1 16,0 3-1-16,-2-2 1 0,1 1 4 0,1-1-4 0,-2 1-1 0,0-1 3 15,2-1-5-15,-2 1 2 0,1 0 2 0,-1 0-2 0,0-1 1 16,1 1-2-16,-1 0 1 0,0-1 0 0,0 1 2 0,-1 0 1 0,2 0-4 16,-1 0 5-16,-1-1-3 0,1 1-2 0,-1 0 5 0,1 0-2 0,-1 0 1 15,1 1 2-15,-2 0-2 0,0 0-2 0,0 1-2 0,0-1 4 16,1 0-1-16,-1 1-1 0,0 0 0 0,0 0 2 0,0 0-3 0,1 0 2 15,-1 0-3-15,0 0 3 0,0 1-1 0,0 0-2 0,0-1 3 0,1 0-4 16,-2 1 3-16,2 0-2 0,0 0 4 0,-2 0-4 0,2 0 2 16,-1 0 1-16,-1 0-1 0,1 1 1 0,-1-2-2 0,0 2 0 0,-1 1-4 15,0 0 5-15,-2-1 1 0,2 2-1 0,-2-1 2 0,2 1 0 0,-1 1-6 16,0-1 3-16,0 1 3 0,0 0-6 0,0-1 5 0,-1 1-4 16,0-1 1-16,0 2 2 0,-1-1 2 0,2 1 1 0,0-1-1 0,-1 0-6 15,1 1 1-15,0-1 1 0,0 0-1 0,0 0 5 0,-1 0-5 16,0 1 5-16,1-1-7 0,0 0 0 0,0 1 2 0,-1 0 0 0,0 0 1 15,1 1 3-15,-1-1 1 0,1 0-4 0,0 2 1 0,-1-3 0 16,0 1 2-16,2 2-4 0,0-3 2 0,0 1 1 0,0-1 2 0,0 1 2 16,1 0-3-16,1-2-2 0,-1 1-3 0,2 0 4 0,0-1-2 0,1 0 2 15,0 0-1-15,1-1-4 0,0 1 2 0,0-1 2 0,1 0 1 16,0 0-2-16,1 0 3 0,-1-1-3 0,1 0 2 0,-1 0-2 0,1 0-1 0,0 0 3 16,1 0-1-16,-1-1-1 0,1 1 4 0,0-1 0 0,0 0-5 15,0 0 5-15,0 0-6 0,1 0 4 0,-1 0-4 0,0-1 1 0,2 0 2 16,-2 0-2-16,3 0 3 0,-2 0 0 0,0 0 0 0,2 0-1 15,-1-1 1-15,0 0-3 0,0-1 2 0,1 1-1 0,0-1 2 16,1 0-2-16,0 0 0 0,0-1 2 0,1 0-1 0,0-1 0 0,1 1-3 0,1-1 1 16,0 0 0-16,1-2 2 0,-1 2 2 0,2-2-2 0,-1 0 0 15,2 0 1-15,0 0-2 0,0-1-2 0,1-1 5 0,-1 0-4 0,1 0 2 16,0 1-1-16,1-1 1 0,-2 0-1 0,1 0 1 0,0 0 4 16,-1 0-4-16,0-1-1 0,0 1 5 0,-1 1-5 0,1 0-1 0,0-1 4 15,-1 0-7-15,0 0 3 0,0 1 4 0,0 0-2 0,-1-1-3 0,0 2 7 16,-1-1-5-16,0 1-3 0,-1 1 7 0,0-1-7 0,0 1 4 15,0 0 2-15,-1 1-1 0,0-1-4 0,0 3 3 0,-1-2 0 0,1 0-3 16,-2 2 2-16,1-1-1 0,-1 1-2 0,0 0 4 0,-1 0 4 16,1 1-6-16,-1-1 3 0,-1 2 0 0,1 0-5 0,-2-1 4 0,1 1 3 15,-1 0-6-15,0 1 5 0,0-1-1 0,-1 2-4 0,0-1 6 0,-1 1-4 16,0-1 4-16,0 1-6 0,-1 1 2 0,0 0 0 0,-1 2-3 16,1-1 7-16,-2 0 0 0,0 2 1 0,0 0-2 0,0 1-3 0,0-1-2 15,-1 1 3-15,0 1 1 0,0-1 3 0,-1 1-5 0,0 0 0 0,-1 0 2 16,0 0-2-16,-1 0 4 0,0 1 3 0,0-1-5 0,-1 1-2 15,0-1 3-15,0 1-4 0,1 0 4 0,-1-1 4 0,0 1-1 0,0-2-2 16,0 1 0-16,1-1 0 0,1 0-1 0,0-1 2 0,1-1 0 16,2 0-3-16,0-1-1 0,1-1 3 0,0-1-3 0,2 1 1 0,0 0 1 15,-1-2-4-15,2 0-1 0,0 0 4 0,1-1 0 0,0 0 0 0,0 0 1 16,0-1-4-16,2 0-2 0,0 0 6 0,0-1-2 0,1 0 1 16,0-1 1-16,1-1 1 0,1 1-9 0,1-2 7 0,1 0-3 0,1-2-5 15,0 0 6-15,1 0-1 0,1-1-6 0,0 0 3 0,0-1 3 16,0 0-4-16,2-1 5 0,-1 1 1 0,1-1-1 0,0 0-1 0,-1 1 4 15,1-1-9-15,0 0 6 0,-2 0 2 0,0 2-8 0,-1 0 10 0,1 0-8 16,-2 1 5-16,0 1-2 0,0 0 1 0,0-1 2 0,-2 2-2 16,1 1 2-16,-2-1 0 0,0 2-2 0,0 0-3 0,-2 0 3 0,1 1-1 15,-1-1 3-15,1 2 3 0,-1-1-3 0,0 0-2 0,-1 0 0 0,1 1-8 16,0-1 9-16,-1 1 0 0,0 1 1 0,1 0 4 0,-2 0-6 0,0 0 3 16,0 0 4-16,0 0-4 0,-1 2-4 0,0-1 0 0,0 2-6 15,0-1 5-15,0 1 7 0,-1 0-1 0,0 0-2 0,0 2-2 0,0 0 3 16,-2 0-7-16,1 1 8 0,-1 0 0 0,1 1-7 0,-1-1 3 15,1 1 0-15,0-1 1 0,1 0 2 0,-1-1 0 0,1 1-2 16,1-2-3-16,0 1-1 0,1-1 6 0,0 1-3 0,0-2 0 0,-1 0 2 16,2 0-4-16,-1 0 1 0,1-1 2 0,-1 1 2 0,1-2-3 0,-1 0 0 15,0 1 2-15,1-1-1 0,-1-1-1 0,1 1 2 0,-2-1 2 0,2 0-6 16,-1 0 3-16,-1 0-2 0,0-1-1 0,0 1 3 0,0-2 4 16,0 1-2-16,1-1 0 0,-1 0-5 0,0 0 1 0,0-1 5 0,1 0-3 15,-1-1 5-15,1 0-7 0,0 0 0 0,1-1-2 0,-1-1 3 16,1 1 2-16,1 0-2 0,-1-1 2 0,0 1 0 0,0-1-4 0,0 1 4 15,0 0 1-15,0 0-2 0,1 1 1 0,-2-1-3 0,1 2 2 0,0 0 0 16,-1 0 0-16,0 0-3 0,0 1 4 0,0 0-7 0,-1 1 1 16,0-1 9-16,0 2-6 0,-1 0 4 0,0 0-2 0,0 0 1 0,0 0-5 15,-1 0 6-15,0 1 2 0,0 1-2 0,0-1 0 0,0 1-5 0,-1 0 0 16,0 0-1-16,0 1 7 0,-1-1-3 0,2 2 6 0,-2-1-7 16,1 2 0-16,-1-1 5 0,0 0-5 0,0 0 4 0,0 0-1 0,0 2 1 15,-1-1-7-15,0 1 4 0,0-1 2 0,0 1-2 0,1 0 3 16,-2 1 0-16,0-2 0 0,0 2-2 0,-1 0 4 0,1-2 0 0,1 1-6 15,0-1-1-15,0-1 1 0,1 0 0 0,1 0 3 0,0-1 1 0,1 0 2 16,0-2-8-16,1 2 1 0,1-2 2 0,0 0-2 0,0-1 5 16,0 0-8-16,0 0 8 0,2 0-2 0,-1 0-5 0,0-1 9 0,1 0-5 15,0-2-1-15,0 2 2 0,1-1 0 0,-1-1-4 0,1 0 3 0,0 1 6 16,0-2-7-16,1 0 2 0,-2 1 2 0,2-1-6 0,-1 0 7 16,0 0-3-16,1-1-2 0,-1 0-2 0,0 0-2 0,1 0 7 0,-1-1-1 15,2 0 4-15,-1-1-6 0,0 1 2 0,2-2-4 0,-1 1 0 16,0-1 8-16,0 1-6 0,1-1 2 0,-1 1 0 0,0 1-2 0,1 0-3 15,0 0 4-15,-1 1 0 0,0 1-3 0,1-2 3 0,0 2-2 0,0 0-1 16,-1 0 4-16,0 0 2 0,0 1-7 0,-1 1 2 0,1 0-4 16,0 1 4-16,-1 0 3 0,0-1-2 0,1 2 1 0,-2-1-1 0,0 1-2 15,1 1 2-15,0-1 3 0,-1 1-6 0,1 0 2 0,0 0-4 0,-1 0 1 16,0 1 2-16,0 0 6 0,0-1-1 0,-1 1-4 0,0 1 2 0,1-1-3 16,0 1 2-16,0 0 2 0,-1 0 3 0,0 0-6 0,0 2 0 15,0-3 2-15,0 3-1 0,0-1 1 0,0 1 1 0,-2-2 1 0,2 2-1 16,-1-1 0-16,-1 0-2 0,1 1 3 0,-1-1-4 0,0 0 3 15,0-1 1-15,0 0-3 0,0 0 4 0,-1-1 0 0,1 1-2 0,0-1 0 16,-1 0-1-16,0-1 1 0,0 1 1 0,0-1 1 0,0 0 5 0,0 0-4 16,-1 0-1-16,1-1-3 0,0 0 2 0,-1 0-1 0,0-1 1 15,-1 0 4-15,1 0-6 0,0 0 3 0,-1-1-7 0,0-1 5 0,1 1-2 16,-1-1 0-16,1-1 8 0,0 0-12 0,0 0 5 0,0 0-3 0,0-1 3 16,-1-1 2-16,2 1-4 0,0 1 2 0,-1 0-4 0,1 1 2 15,0-1 5-15,0 1 5 0,1 0-11 0,0 1 3 0,-1 1-4 0,1-2-6 16,0 3 10-16,0-1 2 0,-1 1-6 0,1 0 5 0,0 0-1 15,1 1 0-15,-1 0 1 0,1 1-6 0,-1 0 5 0,2 0-8 0,-1 1 7 16,1 1 0-16,0-1-1 0,0 2 3 0,0 0-2 0,1 0 2 16,0 1-3-16,-1-1 3 0,1 2 0 0,-1-1-1 0,1 0 1 0,0-1 1 15,0 1-3-15,1-1 0 0,-1 1 0 0,1-1 3 0,-1 0-6 0,1 0 6 16,-1 0-1-16,0-1-8 0,1 1 8 0,-1-2-3 0,0 2 3 0,0-2-2 16,-1 1 4-16,1-1-1 0,-1 1-7 0,0-1 6 0,0-1-5 15,1 2 4-15,-1-1 0 0,0 0 0 0,0-1 4 0,-1 0-7 0,2 1 3 16,-3-1 2-16,2 1-2 0,-1-2 2 0,0 1-1 0,0-1 1 15,-1 0-1-15,1-1-2 0,-1 1 4 0,0 0-4 0,0-1-1 0,0 0 5 16,0-1-6-16,-1 0 4 0,0 0 1 0,0 0-2 0,0 0 0 16,-1-1 0-16,1-1-3 0,-1 0 3 0,0-1 0 0,-1 0 3 0,1 1 3 15,-3-2-5-15,3 0-2 0,-1 0-3 0,-1 0-3 0,2 0 1 0,-2-1 4 16,2 1-2-16,-1-1-5 0,1 0 0 0,-1 1 2 0,1 0-7 0,-1-1 10 16,2 2 2-16,-1 0-1 0,0-1 1 0,0 2-4 0,0 0 3 15,1 0-5-15,0 0 9 0,0 1 4 0,0 0-8 0,0 1 3 0,1 0-1 16,-1 1-3-16,1-1 3 0,0 1 2 0,0 0-1 0,0 1 0 15,0-1 1-15,0 1 0 0,-1 0 1 0,2 1-4 0,-1 0-1 0,0 0 6 16,0 2-3-16,0-1 4 0,0 2 3 0,1 0-9 0,-1 1 2 0,0-1-1 16,1 2 5-16,0 0-4 0,-1-1 2 0,1 0 0 0,-1 1 3 15,0-2-2-15,1 0-3 0,-1 0 2 0,0-1-12 0,0 1 5 0,0 0 3 16,0 0-7-16,0-1 9 0,0 0 3 0,1-1-5 0,-1 0 9 16,0 0-8-16,0-1 1 0,0-1 1 0,0 1-6 0,0 0 2 0,0-1-1 15,-1-1-4-15,1 1-1 0,0-1-4 0,0 0-12 0,0 0-5 0,0 0-3 16,0 0-6-16,-1-1-1 0,1 1-14 0,-1 0-7 0,1-1-22 15,-2-1-24-15,2 2-35 0,-1 0-72 0,0-1-125 0,0 0-157 0,0 1 40 16,-2-2-600-16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5:59:57.97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20049 6922 22 0,'-1'0'300'0,"1"0"-40"16,-2 0-58-16,2 1-130 0,-2-1-65 0,1 1 1 0,1-1-2 16,-1-1 2-16,1 1 4 0,-1 0-6 0,0-1 2 0,1 1 3 0,-1-1-4 15,0 0 4-15,0 0 2 0,1 1-3 0,0-1 5 0,-1 1 1 0,0-1-1 16,1 0 9-16,-1 1-2 0,0 0 0 0,1 0 6 0,-1 0-2 15,0 0 6-15,0 0 8 0,0 1 2 0,-1 0 7 0,2-1 9 0,-2 0 1 16,1 0 5-16,0 0 8 0,0 0 1 0,1-1 1 0,-1 1 2 0,0-1-10 16,1 0-6-16,0 1-2 0,0-1-8 0,0 0 1 0,-1 0-1 15,1 1 1-15,0-2 2 0,-1 1 2 0,1 0 0 0,0 0 0 0,-1-1-4 16,1 2 2-16,0-2 0 0,0 1-3 0,0 0 2 0,-1 0-1 0,1 0-5 16,0 1 0-16,0-1 1 0,0 1-5 0,1-1-1 0,-1 1-4 15,0 0-5-15,1 0-3 0,-1 0-5 0,0 0-4 0,0 0-4 0,0 0-6 16,0 0-6-16,0 1 6 0,-1-1-3 0,1 1 5 0,0-1 5 15,-1 0-6-15,1 1 0 0,-1 0 2 0,1 0-5 0,0-1 1 0,-1 1 3 16,1 0-9-16,0 0 8 0,0-1-2 0,0 1-6 0,0-1 5 0,0 1-7 16,1 0 1-16,0 0 3 0,0-1 0 0,-1 2-4 0,1-1 2 15,0-1-3-15,0 2-2 0,0-1 6 0,0 0-1 0,0 1-3 0,0-1 3 16,0 1-3-16,1-1-2 0,-2 2 4 0,2-2-4 0,-1 2 4 16,-1-1 3-16,2 1-4 0,-1 0 2 0,-1-1 1 0,1 1-6 0,0 1 4 15,0 0-2-15,0 0-2 0,-1-1 4 0,0 2-4 0,1-1 3 0,0 1-1 0,-1-1 0 16,1 1 2-16,-1 0-1 0,0 0-2 0,1 0 3 0,-1 1-2 15,0-1 1-15,1 2 1 0,-1-1-1 0,1 0-2 0,-1 0 1 0,0 0 3 16,0-1-4-16,0 1 5 0,1-1-4 0,0 0-2 0,-1 0 3 0,1 0-2 16,-1-1 0-16,0 1 3 0,1-1-2 0,-1 1-2 0,1-1 6 0,-2 0-8 15,1 0 3-15,0-1 4 0,0 1-5 0,1 0 3 0,-1 0 1 16,0 0-4-16,0-1 0 0,0 0 5 0,0 1-5 0,0-1 5 0,1 2 1 16,-1-2-5-16,0 1 3 0,0 0 2 0,-1-1-5 0,1 1 3 0,0-1-2 15,0 0-2-15,-1 0 3 0,1 0-2 0,0 0 3 0,0 0-1 0,0-1 2 16,0 1-2-16,-1 0 0 0,1-1-2 0,0 0 1 0,0 0 3 0,0 1-3 15,0-1 1-15,0 0 0 0,0 1-1 0,0-1 0 0,0 0 4 16,0 0-5-16,-1 2 1 0,1-2 3 0,1 1-5 0,-1 0 5 0,0 0 0 16,0 0-6-16,0-1 4 0,1 1 1 0,0 1-4 0,0-1 7 15,-2 1-7-15,2 1-1 0,-1-1 5 0,0-1-6 0,0 2 5 0,0-1 0 16,0 0-2-16,0 1 2 0,0 0 2 0,0-1-6 0,0 0 5 16,-1 1 1-16,1-1-4 0,0 0 3 0,-1 1-1 0,1-2-3 0,0 1 5 15,0 0-3-15,-1 0-2 0,2 0 4 0,-1 0-4 0,1-1 1 0,-1 1 3 16,0 0-2-16,0 0-1 0,0 0 2 0,0-1-2 0,0 1-3 15,0-1 7-15,0 0-1 0,0 0-2 0,0 1 2 0,0-1-3 0,-1 0-4 16,1 0 8-16,0 1-3 0,0 0 0 0,0-1 2 0,0 1-5 0,0-1 2 16,-1 1 1-16,1-1-2 0,-1 1 1 0,1 0 0 0,-1-1 0 0,0 0 2 15,1 1-1-15,0-1 2 0,0 0 0 0,-1 1-2 0,1 0-1 16,0-1 1-16,-1 1-3 0,1 0 5 0,-1 0 2 0,1-1-7 0,0 1 5 16,0 0-2-16,0 0-2 0,-1 0 6 0,0 0-4 0,0-1-2 15,1 0 3-15,-1 1 1 0,0 0-3 0,0 0 6 0,0 0-7 0,1 0-1 16,-1 0 4-16,-1 0-4 0,1 1 4 0,-1-1 2 0,0 0-3 0,1 1 2 15,-1-1-1-15,0 0-5 0,0 0 5 0,1 0 3 0,-1-1-3 16,1 0-2-16,0 0 4 0,0 0-6 0,0 0 2 0,1 0 9 0,-1-1-9 16,0 1 4-16,0 0 1 0,0 0-5 0,1-1 4 0,0 1 3 15,0-1-6-15,-1 1 5 0,1-1-3 0,0-1-3 0,-1 2 9 0,1-2-3 16,0 1 1-16,-1-1 1 0,1 0-3 0,0 1-2 0,0-2 3 0,0 2 0 16,-1-1-1-16,1 0 0 0,0 1-2 0,0-1 0 0,1 0 1 15,-1 1 2-15,0 0 0 0,0-1-2 0,0 1 0 0,1 0-1 0,-1 0-3 16,1-1 6-16,0 1 2 0,-1-1-3 0,0 1 3 0,1-1-2 0,-1 1-3 15,1-1 4-15,0 0 0 0,0 1-5 0,-1-1 3 0,1 0-1 16,0 0-2-16,0 0 3 0,-1 0 1 0,0 1-4 0,1-1 2 0,0 0 2 16,0 0-6-16,-1 1 5 0,1 0 1 0,0-1-6 0,0 1 5 0,-1 0-3 15,1-1-3-15,0-1 8 0,0 1-6 0,0 0 0 0,0 0 4 16,0-1-6-16,0 0 2 0,0 1 5 0,1 0-5 0,-1-1 0 0,0 0 4 16,0 0-7-16,1 0 3 0,-1-1 4 0,0 1-3 0,1 0 0 0,-1 0 2 15,0 0-3-15,1 1-1 0,-2-1 7 0,2 1-5 0,-1-1 0 16,1 0 4-16,0 1-8 0,-2-1 4 0,2 1 3 0,-1 0-5 0,0 0 2 15,0 0 1-15,1-1-6 0,0 1 7 0,-1-1-2 0,2 1 0 0,-1 0 1 16,0-1-2-16,0 1-1 0,1-1 1 0,0 0 1 0,-1-1 1 16,1 1 2-16,0 0-7 0,1-1 5 0,0 1-4 0,0-1 0 15,0 1 7-15,1 0-5 0,-1-1 0 0,2 1 1 0,-2-1 0 0,1 1-1 16,0 0 2-16,-1 0-3 0,1 0 1 0,0 0 0 0,0 0-1 16,-1 0 1-16,2 0 2 0,-2 1-4 0,2-1 3 0,-2 1 1 0,2 0-5 0,-1 0 6 15,0 1-1-15,1-2-3 0,-2 2-2 0,2-1 5 0,-1 0-5 16,0 0 2-16,1 0 8 0,0 0-11 0,-1-1 6 0,1 0-1 0,0 1-4 15,-1-1 7-15,0 0-2 0,0 0-4 0,-1 0 6 0,2 0-6 16,-2 0 0-16,1-1 6 0,0 1-5 0,0 0 2 0,0-1 1 0,1 0-3 16,0 0 0-16,-2 1 5 0,2 0-4 0,-1-1 3 0,0 1-3 0,1-1-2 15,1 1 2-15,-2-1 0 0,1 1 1 0,0-1 0 0,0 1 2 16,0 0-4-16,1 0 3 0,-1 0-2 0,-1 0-1 16,1 0 2-16,-1 0-3 0,0 0 1 0,0 0 3 0,0 0-2 15,0 0 4-15,0 0 1 0,0 0-5 0,-1 0 3 0,1 0-2 0,-1 0-1 16,0 1 0-16,1 0 4 0,-1 0-6 0,-1 0 2 0,1-1 3 15,0 1-7-15,1-1 7 0,-2 1 0 0,1 0-5 0,0-1 5 0,1 1-1 16,-1 0-5-16,-1 0 6 0,1-1 3 0,-1 1-9 0,1 0 4 0,0 0-4 16,0-1-3-16,-1 0 8 0,1 0-1 0,-1 0 1 0,0 0 0 0,1 0-4 15,-1 0 2-15,0 0 1 0,0 1-1 0,1-1 0 0,-2 0 1 16,1 0-2-16,-1 1-1 0,1 0 6 0,0 0-6 0,0-1 2 16,0 1 5-16,1 1-9 0,-1-2 7 0,0 2-2 0,0-1-4 0,0 0 5 15,-1 1-2-15,1-2-4 0,1 1 6 0,-1 0-4 0,0 0 3 0,-1 0 0 16,1-1-3-16,0 0 1 0,0 0 2 0,1 0-2 0,-1 0 1 0,0 0 2 15,0-1-4-15,0 0 3 0,0 0-1 0,-1 0 0 0,1 1 1 16,0-1 2-16,0 0-3 0,0 0 0 0,0 1 1 0,0-2-4 0,0 1 3 0,0 1-2 16,0-1 1-16,0 0 0 0,0 0 0 0,0 0 1 0,0 0 2 0,-1 1-7 15,2-1 4-15,-1 1 1 0,-1-1-6 0,1 1 4 0,0 0 2 0,0 0-1 16,0 0-2-16,-1 0 5 0,1 1-8 0,0-1 1 0,-1 0 7 16,0 1-9-16,1 0 6 0,0-1 2 0,-1 0-4 0,1 0 4 0,-1 0 0 15,1 1-4-15,-2-1 4 0,2 0-5 0,0-1 1 0,-1 1 4 0,1 0-1 16,-1 0-2-16,0 0 3 0,1 1-1 0,-1-1-4 0,0 0 5 15,1 0-4-15,-1 1 3 0,0 0-3 0,1 0 5 0,0-1-5 0,0 1-1 16,0 1 9-16,0-2-10 0,-1 2 4 0,1-1 2 0,0-1-4 16,0 1 2-16,1 0 3 0,-1 0-4 0,-1 0 2 0,1 0 1 0,1 0-2 15,-1-1 0-15,1 0 1 0,-2 1-1 0,1-1 0 0,0 0 2 0,-1 0-4 16,1 0 3-16,-1 0 2 0,2 0-4 0,-2 1 1 0,0 0 3 16,0 0-3-16,1-1-1 0,0 0 7 0,-1 1-7 0,1 0 0 0,-1 0 3 15,1 0 0-15,1 0-4 0,-1 1 6 0,1-2-3 0,-1 1-3 16,1 0 5-16,0 0-3 0,0-1-1 0,0 0 4 0,-1 1 1 15,0-1-6-15,1 0 6 0,-1 0-2 0,0 0-4 0,0 0 7 0,0 0-4 0,-1 0-4 0,1-1 6 0,-1 1-5 16,1 0-1-16,-1-1 9 0,0 1-7 0,1 0 1 0,0 0 4 0,-1 0-6 16,1 0 0-16,-1 0 7 0,1 0-6 0,-1 0 0 0,0 0 4 15,0 0-8-15,1 0 2 0,-1 0 3 0,0 0-2 0,-1 0 2 0,1 0 1 16,-1 0-6-16,1 0 5 0,-1 0-1 0,0 0 0 0,1-1 3 0,-1 0-5 16,1 1 3-16,-2-1-3 0,1-1-2 0,0 2 1 0,0-1-2 15,1 0-1-15,-1-1 0 0,1 1 1 0,0 0-1 0,-1 0 2 0,1 0 2 16,0 0 1-16,0 0-3 0,0 1 4 0,1-1-1 0,-1 0 2 0,1 0 2 15,-1 0-3-15,0 1 2 0,0-2-1 0,0 1-2 0,0 1 5 16,0-1-2-16,-1 0-4 0,1 0 8 0,-1 0-10 0,1 0 6 0,-1 0 5 16,0 0-9-16,1 0 7 0,-2-1-2 0,2 2-5 0,-1-2 4 0,-1 1 4 15,1 1-7-15,0-2 5 0,0 1-1 0,-1-1-5 0,0 1 5 16,0-1 4-16,1 0-7 0,-1 0 6 0,1 1-3 0,0-2-5 0,-1 1 6 16,1 1-2-16,-1-2-2 0,1 1 2 0,-1-1 0 0,0 0-3 0,1-1 5 15,-1 1-1-15,0 0-1 0,0 0 5 0,0 0-4 0,1-1 2 0,-1 1 0 16,-1-1-2-16,1 0 1 0,0 0 4 0,0 1-7 0,0-2 3 15,0 1 4-15,-1 0-2 0,1 0 3 0,-1-1 1 0,1 1-5 0,-1-1 1 16,1 0 1-16,-1 2-2 0,0-3 4 0,1 2-6 0,-1-1 5 16,1 0-3-16,0 1-3 0,-1-1 6 0,1 0-3 0,-1 0-1 0,0-2 3 15,1 2 0-15,0-1-4 0,0 0 4 0,0 1 0 0,-1-2-5 0,1 1 4 16,-1-1 0-16,1 1-3 0,0-1 6 0,0 0-1 0,0 0-5 16,0 0 3-16,0-1-7 0,-1 1 2 0,1 1 5 0,0-1 1 0,0 0-4 15,1 0 6-15,-1 1-7 0,-1-1 1 0,1 1 10 0,0 0-12 16,0 0 5-16,0-1-2 0,0 1-2 0,0 0 0 0,0 0 4 0,0 0-3 15,0 1 1-15,0-2 1 0,0 1-4 0,-1 1-1 0,1-1 6 0,0 1-4 16,0-1 1-16,0 0 5 0,-1 1-10 0,1-1 5 0,0-1 0 16,-1 1-4-16,1 0 7 0,0-1-4 0,-1 1-2 0,1 0 2 0,0 0-1 15,0 0 1-15,0 0 4 0,0-1-8 0,-1 1 5 0,1-1 1 0,-1 1-5 16,1 0 5-16,-1-1 0 0,1 1-5 0,0 1 5 0,0-1 0 16,0 1-3-16,-1 0 5 0,1 0-5 0,-1 0 2 0,1 0 1 0,-1-1-3 15,1 2 1-15,0-1 0 0,-1 1-1 0,0-1 1 0,1 1 2 0,-1 0-4 16,1 0 3-16,-1 0 1 0,1-1-3 0,-1 1 1 0,1 0 2 15,0 0-5-15,0-1 4 0,-1 1 3 0,2-1-6 0,-1 1 3 0,0-1-4 16,1 1 1-16,-1 0 3 0,0-1 2 0,0 1-6 0,1 0 7 16,-1 0-6-16,0 0-1 0,0 0 7 0,0 0-6 0,0 1 4 0,0 0 0 15,0-1-3-15,0 1-3 0,-1 1 8 0,1-1-5 0,-1 1 5 16,1-1 0-16,-1 1-8 16,1 0 5-16,0 0-4 0,-1 0 2 0,1 1 4 0,0-1-6 0,-1 0 3 15,0 0 0-15,0 1-1 0,1-2 4 0,-1 3-3 0,1-2 0 16,-1 1 1-16,1 0-2 0,-1 0 2 0,1-1-1 0,0 2 1 15,-1-1-2-15,1-1 3 0,-1 2-3 0,0-2 0 0,1 1 4 0,0 0-5 16,-1-1 2-16,1 1 0 0,0 0-2 0,-1-1 1 0,0 2 4 0,1-2-3 16,-1 1 0-16,1 0 3 0,0 0-5 0,-1 0 3 0,-1 1 3 0,2-2-5 15,-2 1 3-15,1 0 3 0,0 0-8 0,-1 0 8 0,2 0-2 16,-2 1-4-16,0-1 5 0,1 0-4 0,-1 0-3 0,1 0 9 0,-1 0-4 16,1 0 0-16,-1 1 5 0,0 0-10 0,-1-1 4 0,1 1 1 15,-1 0-2-15,0-1 3 0,0 1-1 0,-1 0-2 0,1 1 2 0,-1-1 0 16,-1 1-2-16,1-1 5 0,-2 1-6 0,2 0 1 0,-2 0-1 0,2-1-2 15,-2 1 5-15,1 0-1 0,0-1-3 0,1 1 2 0,-2-1 0 0,3 0-1 16,-2 1 3-16,0 0-1 0,1 0-1 0,-1-1-2 0,1 0 5 16,-2 1-4-16,2 0 3 0,0-1 2 0,-1 2-6 0,-1-2 4 0,1 0-3 15,-1 1-1-15,0 0 5 0,0-1-3 0,-1 1-2 0,1 0 7 16,0 1-8-16,0-1 2 0,0 0 4 0,-1 0-7 0,1 1 5 0,-1-1 0 0,0 0-2 0,0 1-1 0,1-1 2 0,-1 1-3 16,1-1 3-16,0-1 2 0,0 2-3 0,0-1 0 0,0 0 0 15,0-1-3-15,-1 1 2 0,1-1 1 0,0 1 0 0,0-1 1 0,0 1 0 16,1-1 1-16,-2 0-3 0,2 0 2 0,0 0-2 0,-1 0 2 0,1 0 0 15,-1-1 0-15,0 1 1 0,0 0-3 0,1 0 4 0,0-1-3 16,-1 1 1-16,0-1 1 0,0 1 2 0,1 0-4 0,-1-1-1 0,1 0 4 16,0 0-5-16,0 0 8 0,-1 1-2 0,0-2-4 0,0 1 1 0,0 0-1 15,0 0-1-15,0 0 5 0,1 0-5 0,-1 0 1 0,1 0 2 0,1 0-8 16,-2 1 9-16,2-1-1 0,-1 0-1 0,0 0 2 0,2 1 1 16,-2 0-7-16,1-1 5 0,0 1 2 0,-1-1-4 0,0 1 1 0,0-1 0 15,0 1 0-15,1-1-1 0,-1 1 6 0,0-1-7 0,1 1 3 16,-1-1-1-16,0 1-5 0,1 0 6 0,-2 0 0 0,2 0-2 0,-2-1 5 15,2 0-5-15,-1 1-2 0,0-1 6 0,0 1-5 0,1-1 3 0,-1 1 1 16,0 0-2-16,1-1-2 0,-1 1 4 0,1 0-3 0,-1-1-1 16,0 1 4-16,2-1-4 0,-1 1 2 0,1 0 3 0,-1 0-4 0,0 0 4 15,-1 0-3-15,2 0-3 0,-1 1 5 0,0-1-2 0,0 0 0 0,0 0 1 16,1 0-3-16,0 0 0 0,0 0 1 0,-1 0 0 0,1 0 2 16,-1 0 1-16,1 0-2 0,-1 0 1 0,0 0 0 0,0 0-2 0,0 1 1 15,0-1 1-15,-1 0-2 0,1 0 0 0,1 0 4 0,-1 1-5 16,-1-1 6-16,1 0-3 0,0 1-4 0,1-1 5 0,0 0-3 0,-1 0 1 15,0-1 4-15,1 1-5 0,-1 0-1 0,1-1 6 0,0 1-8 0,1-1 5 16,-1 1 2-16,0 0-4 0,1-1 3 0,-1 1 0 0,1 0-4 16,-1 0 0-16,1-1 6 0,0 1-8 0,-1-1 7 0,1 1-2 0,0 0-5 15,0-1 6-15,-1 1-1 0,2 0 1 0,-2 0 0 0,1-1-3 0,0 0-3 16,0 1 5-16,0 0-4 0,0 0 5 0,0-1-2 0,1 1 1 16,-2 0-2-16,1 0 1 0,0 0-1 0,-1 0 0 0,1 0 5 0,0 0-4 15,0 0 1-15,1 0 0 0,-1 0-4 0,0-1 3 0,0 1 3 0,1 0-6 16,0 0 5-16,0 0-1 0,1 0-3 0,-1 0 4 0,0 0-1 15,0 0-3-15,1 0 3 0,0 0-3 0,-1 0-2 0,1 0 8 0,0 1-8 16,0-1 5-16,1 0-2 0,-1 1-5 0,0 0 5 0,1 0 0 0,0 0 0 16,0 1 1-16,1-2 1 0,-1 1-5 0,2 0 4 0,-2 0 2 15,2 1-4-15,-1 0 1 0,0-1 3 0,1 1-7 0,0 1 7 0,0 0 0 16,0 1-6-16,-1 0 2 0,0 2-3 0,1 0-3 0,0 2 3 0,0 2 1 16,1 1-5-16,-1 2 5 0,0 2-3 0,0 1-3 0,-1 1 4 15,-1 2-3-15,1 2-1 0,0 0 0 0,0 2 2 0,0-1-1 0,0 0 7 16,1 0 1-16,-2-1 0 0,2 0 4 0,0 0-4 0,-1-2 5 15,0-1 2-15,1-1-3 0,-2 0 4 0,1-2-4 0,1-1-5 0,-1-1 4 16,0-1-5-16,1-1 3 0,-1-1 5 0,-1 0-6 0,2 0 3 0,-2-3-1 16,1 0-3-16,0-1 4 0,0 0 3 0,-2-2-7 0,2-1 6 15,-1 0-2-15,-1 0 0 0,2-2 6 0,-1-1-4 0,0 0-1 0,1-1-1 16,-1 0 1-16,2-2-3 0,-2 1 4 0,1-2 0 0,1-1-4 16,0-1 5-16,1-2-3 0,-1-1-4 0,2-2 4 0,0-1-3 0,1-1 0 15,-1-2 6-15,1-1-5 0,0 0 3 0,1-3 1 0,1 1-5 0,0-2 1 16,1 1 2-16,1 0-4 0,-1 0 2 0,0 2 4 0,0-1-6 15,-1 3 5-15,1 0-1 0,-1 2-1 0,1 2 2 0,-2-1 5 0,1 3-8 16,-1-1 4-16,0 2-2 0,-1 2-6 0,0 1 6 0,-1 1-3 0,1 1 2 16,-2 2 1-16,0 0 0 0,-1 2-4 0,0 1 4 0,0 0-3 15,0 2 2-15,0 2 3 0,0 0-6 0,0 3 2 0,0 2 1 0,0 0-1 16,1 3-1-16,-1 0 4 0,1 1-6 0,-1 1 2 0,1 1 3 16,-1 0-5-16,0 1 6 15,0 0-1-15,1 1-4 0,-1 0 3 0,0-2-1 0,0 0-3 16,1-1 5-16,-1-3-8 0,0 0 1 0,1-2 4 0,0 0-1 0,0-2 3 15,0-1 2-15,0-1-6 0,-1-1 1 0,1-2 3 0,-1 0-9 0,0-1 9 16,0-1-2-16,0 1-4 0,-1-3 7 0,1 1-2 0,0-2-4 16,0 1 8-16,0-3 0 0,0 0-8 0,1 0 8 0,0-1-5 0,0-2-3 15,0-1 8-15,-1 0-6 0,1-2 2 0,1-3 3 0,-1 1-2 0,1-3 4 16,0 0 2-16,0 0-7 0,1-1 2 0,0 1-1 0,1 0-2 16,1 0 1-16,-1 0 7 0,1 1-6 0,0 0 4 0,-1 2 3 0,1 1-8 15,-1 1 3-15,-1 3 0 0,0 2-2 0,-1 1 0 0,0 2 4 16,0 0-7-16,-1 3 3 0,0 1 0 0,-1 0-2 0,1 3 1 0,-1 1 1 15,1 2-1-15,-1 2-3 0,0 0 2 0,0 2-3 0,0 1 6 0,0 0-5 16,0 0 5-16,0 1-2 0,-1 0-2 0,2 0 2 0,-2 1-1 0,0-1-1 16,0 0-3-16,1 0 6 0,-1-2-4 0,0 0 3 0,0 0 3 15,0-2-3-15,0 0 2 0,-1-1 0 0,1-2-3 0,0 0 2 0,0-2-3 16,0-1 0-16,0-1 4 0,0-1-7 0,0 0 3 0,-1-2 4 16,1 0-2-16,0 0-2 0,0-1 6 0,-1-1-8 0,1-1 1 0,-1-1 8 15,2 0-8-15,-1-1 4 0,0-1 0 0,1-2-5 0,0-1 3 16,-1-1 4-16,1-1-5 0,-1-1 4 0,1-2 1 0,0-1-5 0,0-1 4 0,0-1 2 0,0 0-3 0,1 0 2 0,-1-1 0 0,1 1-5 15,-1 0 10-15,0 0-2 0,1 3 1 0,-1 0 3 0,0 2-5 0,0 1 0 16,0 1 0-16,-1 1-1 0,0 2-3 0,1 0 4 0,-1 2-5 0,0 1 1 16,0 0 2-16,-1 2-3 0,1 0 3 0,-1 1 1 0,1 0-2 15,-1 1 3-15,0 1-1 0,0 0-3 0,0 1 5 0,1 0-7 0,0 2 2 16,0 0 2-16,0 1-4 0,0 2 2 0,1 0 2 0,1 1-3 0,-2 0 2 16,1 0 0-16,0 1-5 0,0-1 5 0,0 2 0 0,0-1-1 15,-1-1 1-15,1 0 0 0,0-1-4 0,-1-1 1 0,0 0 2 0,1-1-5 16,-2-1 4-16,1 0-3 0,1 0 1 0,-2 0 3 0,1-2-2 15,-1 1 1-15,0 0 2 0,0-1-6 0,-1-1 3 0,1 0 0 0,-1-1-3 16,0 1-2-16,0-1-2 0,-1-1-7 0,0 0-5 0,0 0 3 0,1 0-12 16,-2 0-7-16,0 0-5 0,-1 0-21 0,0 0-17 0,0 0-23 15,0 0-38-15,-1 0-53 0,-1-1-81 0,1 0-139 0,-1 0-110 0,0 0 59 16,-1-1-7-16,0 0-377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6:00:03.18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22211 6901 863 0,'0'0'48'16,"0"0"14"-16,0-1 12 0,1 1 16 0,0-1 1 0,-1 1 0 15,1 0-3-15,0 0-15 0,0-1-8 0,0 1-7 0,0 0-5 0,0-1-2 16,0 1 2-16,-1 0-4 0,1-1-1 0,0 1-2 0,0 0-6 0,0 0 1 15,0 0 1-15,0 0-3 0,0 0 8 0,0 0 2 0,0 0 3 16,1 0 11-16,-1 0-5 0,0 0 1 0,1 2-2 0,-1-1-4 0,-1-1-5 16,2 2 0-16,-1-1-12 0,0-1-7 0,0 1-1 0,0 1-11 0,1-2 0 15,0 1 0-15,-1-1-5 0,1 1 1 0,0 0 4 0,0 0-6 16,1-1 2-16,0 0-4 0,-1 1-4 0,1 0 6 0,0 0-6 0,0-1 3 16,0 1 2-16,-1-1-4 0,2 0 1 0,0 1 2 0,0 0-5 0,0-1 4 15,0 0-2-15,0 0-3 0,1 0 3 0,0 0-3 0,0 0-1 16,1 0 3-16,-1 0-3 0,0 1-2 0,1 0 6 0,0 0-7 0,-1 0 3 15,1 0 3-15,-1 1-7 0,0-2 6 0,1 2-2 0,0-1-2 0,0 2 4 16,-1-2 2-16,1 1-3 0,-2 0 1 0,2 0 1 0,-1 0-5 16,0-1 7-16,1 1-2 0,1-1-2 0,-1 1 4 0,0-1-5 0,1 1-1 15,0-1 6-15,-1 0-3 0,1 0-1 0,-1 0 3 0,0 0-5 16,0-1-1-16,-2 1 6 0,2 0-4 0,-1 0 2 0,0 0 5 0,0 0-5 16,1 0 3-16,-1 0 3 0,0 0-3 0,1 1 2 0,-1-1-3 0,0 1-3 15,1-1 1-15,-2 1-1 0,2-2 0 0,-2 2 2 0,2-1-6 16,-1 0 2-16,1 0 0 0,1 1-3 0,-1-2 5 0,0 2-1 0,1-2-4 15,0 1 4-15,1-1 0 0,-1 0-4 0,0-1 6 0,1-1-4 0,-1 2 1 16,1-1 1-16,0-1 2 0,0 2-4 0,0-1 3 0,-1-1-2 16,-1 1-3-16,1 1 4 0,0 0-4 0,0-1 3 0,-1 0 2 0,0 0-1 15,0 1-1-15,-2 0 3 0,1 0-6 0,0 0 3 0,-2 0 2 0,1 1-4 16,0-1 5-16,-1 1 0 0,0-1-5 0,0 1 1 0,-1-1-1 16,2 0-1-16,-1 1 5 0,0 0-4 0,0 0 1 0,0-1 1 0,1 0-2 15,-1 0 2-15,0 0 0 0,1-1-3 0,-1 1 1 0,1-1 3 16,0 0-4-16,0 1 4 0,0-1-3 0,1-1-1 0,-1 2 3 0,0-1-4 15,1-1 3-15,0 2 2 0,-1-1-3 0,0 0 2 0,1 0 2 0,-1 0-5 16,0 1 4-16,0-1-1 0,0 1-2 0,-1 0 1 0,1 0 2 16,-1 1-3-16,0-1 5 0,0 0-2 0,0 0-3 0,0 0 2 0,-1 1-4 15,1 0 1-15,-1-1 4 0,1 0-1 0,-1 1-1 0,0-1 2 0,1 0-3 16,0 0-3-16,1-1 6 0,-1 0-4 0,0 1 2 0,0-1 2 16,1 1-4-16,-1-2 1 0,0 1 0 0,2 1 0 0,-1-2 2 0,0 1-2 15,1 1 0-15,-1-2 3 0,0 1-5 0,0 1 4 0,0-1 1 16,0 0-3-16,-2 0 1 0,1 0 1 0,0 1-2 0,-1 0 4 0,-1 0 4 0,1 0-7 0,-1 0 6 0,-1 1-2 0,2-1-5 15,-1 0 7-15,0 1-8 0,1-1-1 0,-1 0 7 0,1 0-5 0,-1 1 2 16,0-1 1-16,1 0-6 0,-1-1 5 0,1 1-2 0,-1 0-1 0,1 0 4 16,-1-1 2-16,1 1-4 0,-1-1-1 0,2 1 2 0,-1 0-5 15,0-1 5-15,1 0 0 0,0 1-5 0,-1-1 5 0,0 1-2 0,1 0 0 16,0 0 5-16,-1 0-5 0,0-1 1 0,0 2 2 0,-1-1-3 0,2 0 2 16,-2 0 1-16,1 0-2 0,0 0 1 0,-1 0-2 0,0 1-1 15,0-1 2-15,0 0-1 0,1 1 2 0,0-1 1 0,0 0-4 0,-1 0 2 16,2-1 1-16,-1 1-3 0,-1-1 4 0,2 1 2 0,-1-2-7 0,1 1 7 15,-1 1-4-15,1-1-3 0,0 0 7 0,-1 0-4 0,0 1-2 16,1 0 4-16,-1-1-3 0,-1 0-2 0,1 1 8 0,0 0-6 0,-2 0 3 16,2 0 0-16,-1 1-3 0,-1-1 3 0,0 1 2 0,1-1-4 15,0 1 2-15,-1-1 0 0,1 1-5 0,-1-1 4 0,1 1-3 0,-1-1 2 16,1 0 1-16,0 0-1 0,-1 1 1 0,1-1 0 0,0 0-2 16,0 1 1-16,0-1 1 0,0 0-2 0,0 0 3 0,0-1-2 0,1 1 2 15,-1 0 1-15,1-1 2 0,-1 1-5 0,1 0 0 0,-1 0-2 0,0-1 0 16,0 1 5-16,0-1-4 0,0 1 2 0,-1 0-1 0,2 0-2 15,-1 0 2-15,-1 0 3 0,1 0-3 0,0 0 3 0,0 1 1 0,-1-1-4 16,0 1 6-16,0-1 1 0,1 1-5 0,-1 0 3 0,0 0-4 16,0-1 0-16,0 2 6 0,1-1-5 0,-1 0 1 0,0 0 2 0,-1 1-4 15,1-1 2-15,0 1 4 0,0-1-6 0,0 1 4 0,0 0 1 0,0-1-8 16,0 1 6-16,0 0-4 0,0-2-1 0,1 2 3 0,0 0-4 0,0 0 3 16,-1 0-2-16,1 0 2 0,0 0 0 0,0 0 1 0,-1 0-3 15,1 1 3-15,-1-1-2 0,1 1-1 0,0-1 6 0,-1 1-2 0,0 1-2 16,0-1 3-16,1 1-2 0,-1 0-3 0,-1-1 8 0,1 2-4 0,-1-2-1 15,1 1 2-15,-1 1-4 0,0-1 1 0,1 0 4 0,-1 0-5 16,1 0 0-16,-1 0 3 0,1 0-6 0,-1 1 6 0,1-1-2 0,0 1-2 16,0 0 3-16,0 0-1 0,0 0-2 0,0 0 3 0,0 0-2 15,0 0-2-15,0 0 5 0,1 1-6 0,-1-1 2 0,0 1 3 0,0 0-3 16,1 0 2-16,-1 0 5 0,1-1-10 0,-2 0 7 0,1-1-2 16,0 1-5-16,0-1 8 0,0 1-7 0,0-1 1 0,0 0 3 0,0 0-3 15,0 0 2-15,0 1 3 0,0-2-6 0,0 2 4 0,0 0-1 0,0-2-3 16,1 2 5-16,-1-1 0 15,0 0 0-15,0 0 1 0,0 0 0 0,0 0-4 0,0 1 3 0,0-2-1 0,0 2-4 0,1 0 4 16,0-1-3-16,-1 1 0 0,0 0 4 0,0 0-2 0,1-1-2 0,-1 2 4 16,0-2-4-16,0 0 2 0,1 1 2 0,0-1-4 0,-1 0 5 0,1 1-2 15,-1-2-3-15,0 2 2 0,0-1 0 0,0 0-4 0,0 0 6 16,1 0-6-16,-1 1 1 0,0-2 2 0,0 1-1 0,0-1 0 0,-1 1 5 16,2 0-6-16,-1-1 3 0,0 1 0 0,0-1-4 0,1 1 6 15,-1-1-2-15,0 1 0 0,1-1-5 0,0 1-3 0,-1-1 0 0,1 0 4 16,-1 0 4-16,1 1-2 0,-1-1 4 0,1 0-9 0,-1 0 6 0,0-1 4 15,0 1-7-15,1-1 7 0,-1 1-2 0,0 0-5 0,1 1 7 16,-1-2-1-16,0 1-5 0,0 0 8 0,-1 0-8 0,1 0-2 0,-1-1 8 16,1 1-4-16,0 0 0 0,0 1 4 0,0-1-7 0,0 0 2 0,-1 1 4 15,1-1-3-15,-1 0 5 0,0 0-2 0,1 0-4 0,0-1 0 16,0 0 0-16,-1 1 0 0,0-1 3 0,0 1-3 0,0-1 1 0,0 1 2 16,0-1-4-16,0 1 3 0,1-1 0 0,-1 1-2 0,0-1 2 0,1 1 1 15,-1-1-2-15,1 0 3 0,0 1-2 0,0-1-1 0,-1 0 3 0,1 0-5 16,-1-1 1-16,1 1 3 0,-1-1-2 0,1 2 0 0,0-2 5 15,0 1-6-15,0 0 0 0,0 0 6 0,-1-1-7 0,1 1 4 0,-1 1 0 16,1-1-4-16,0 0 4 0,-1 1 3 0,1 0-6 0,-1 0 4 16,1 0-5-16,0-1-2 0,0 1 6 0,0-1-2 0,0 1 0 0,0-1 1 15,1 0-3-15,-1 0 0 0,0-1 5 0,0 2-5 0,0-2 6 0,0 1-1 16,-1-1-3-16,1 1 2 0,0-1-5 0,0 0 2 0,0 1 2 16,0-2-1-16,0 2 3 0,-1-1-2 0,1 0-2 0,-1 0 2 0,1 1 1 15,-1-1-3-15,1 1 1 0,0-2-1 0,0 2-3 0,0-1 5 0,0 0 2 16,0 1-4-16,0-1 5 0,0 1-6 0,0-1 1 0,0 0 3 15,0 1-4-15,0-2 2 0,0 1 2 0,1 1-4 0,-1-2 1 0,0 1 6 16,0 0-6-16,0 0 1 0,1-1 4 0,-1 1-5 0,-1 0 2 16,1 0 4-16,0-1-6 0,0 1 4 0,-1-1-2 0,1 1-4 0,0 0 5 15,0-1-4-15,0 1 3 0,-1-1 2 0,1 0-3 0,0 0 0 0,-1 0 2 16,1 1 0 0,0-1 2-16,-1 0 2 0,1 1-6 0,0-1 1 0,0 0-1 0,-1 0 1 15,1 1 3-15,-1-1-4 0,1 0 1 0,-1 0 0 0,1 1-4 16,0 0 5-16,0 0 2 0,0 0-6 0,0-1 5 0,0 2-2 0,0-1-5 15,0-1 5-15,0 2 2 0,1-1-5 0,0 1 3 0,0-1 0 0,-1-1-4 16,0 0 6-16,1 1-5 0,0-1 0 0,-1 1 3 0,0-1-1 16,1 0 2-16,-1-1 2 0,0 1-2 0,0 0-1 0,0 0 6 0,0 0-5 15,0-1 2-15,0 1 4 0,0 0-4 0,-1 1 1 0,1-1 2 0,-1 1-5 16,0-1 4-16,0 0 1 0,0 1-4 0,0-1 3 0,-1 0-5 16,0 1 0-16,0 0 4 0,0 0-3 0,0 0 2 0,-1-1 3 0,1 1-8 15,0 1 7-15,-1-2-3 0,0 1-1 0,0 1 6 0,-1-2 0 0,1 1-1 16,0 1 0-16,-1-2 3 0,0 1-6 0,0-1 5 0,0 2-1 15,0-1-6-15,0-1 2 0,1 0-4 0,-2 0 0 0,1 1 5 0,0 0-3 16,-1-1 0-16,1 1 3 0,0-1-6 0,-1 0 6 0,1 0 2 0,-2 0-5 16,2 0 2-16,-1 0 3 0,0 0-8 0,0-1 7 0,1 1 2 15,-1-1-10-15,1 0 6 0,0 1-4 0,-2 0-4 0,1-1 8 0,0 1-2 16,-1 0 1-16,1-1 6 0,-1 1-5 0,0 1 1 0,-1 0 2 0,1-1-2 16,-1 2 1-16,1-1 1 0,-1 1-4 0,0-1 0 0,-1 2-2 15,1-1 0-15,0 0 5 0,-1 1-5 0,0 0 2 0,1-1 1 0,-1 0-8 16,0 1 7-16,1-2-1 0,1 0-3 0,-1 0 3 0,0-1-1 0,1 0-2 15,0 1 6-15,-1-1 0 0,2 0-5 0,0-1 4 0,-1 1-8 16,2 0 3-16,-2-1 5 0,3 0-2 0,-2 0 2 0,1 1 0 0,0-1-4 16,1 0 1-16,-1 0 5 0,1 0-1 0,-1 1 2 0,0 0 1 0,0-1-5 15,0 1 2-15,1-1 6 0,-1 1-8 0,-1 0 3 0,1 0-3 16,0 0-5-16,1 0 7 0,-1-1-2 0,-1 1 1 0,1 0 1 0,-1 0-4 16,1 0 1-16,0 0 2 0,-1 0-4 0,0 1 1 0,1-1 3 15,-1 1-4-15,-1 0 2 0,1-1 0 0,-1 0-2 0,1 1 5 0,0 1-2 16,-1-2-3-16,0 1 5 0,1 0-7 0,0 0 5 0,-1 0 1 0,1-1-4 15,0 2 3-15,0-1 1 0,0-1-4 0,-1 1 6 0,2 0 0 16,0 0-5-16,0-1 5 0,-1 1-7 0,1 0-1 0,0 0 5 0,-1 0 0 16,1-1-1-16,0 0 2 0,-1 1-3 0,2-1-2 0,-1 0 5 0,0-1-3 15,0 1 2-15,0 0-1 0,1-1 0 0,-1 0-2 0,1 0 2 16,0 0 0-16,-1 1 1 0,1-1 1 0,1-1-3 0,0 2 1 0,-1-2-1 16,0 1 1-16,0 1 4 0,0-1-3 0,0 0-1 0,0 0 2 0,0 1-3 15,0-1 3-15,-1 0 0 0,1 0 0 0,0 1-1 0,0-1 2 16,0 1-1-16,0 0-1 0,0-1 0 0,0 1-6 0,-1-1 8 0,1 1-5 15,0 0 2-15,-1-1 5 0,2 1-9 0,-2 0 4 0,1-1 1 16,0 0-3-16,-1 0 1 0,1 1 4 0,1-1-5 0,-1 0 3 0,0 0-4 16,-1 1-1-16,1-2 5 0,0 1 1 0,0 0 0 0,0 1 1 0,0-2-6 15,0 0-4-15,0 1 9 0,1 0-5 0,-1 0 5 0,0 0-2 16,0 0-2-16,-1 1-2 0,1-2 3 0,0 2 4 0,0-1-3 0,0 0 2 16,-1 1-1-16,1 0-3 0,0-1 5 0,0 1 0 0,-1-1 1 0,1 1 0 15,0 0-6-15,0-1 5 0,0 1-6 0,0 0 3 0,-1 0 4 16,1 0-6-16,1-1 5 0,-1 0-2 0,0 0-2 0,1 1 0 0,-1-1 2 15,0 0-4-15,1 0 2 0,0 1 3 0,-1-3-7 0,0 2 9 16,0-1-1-16,0 1-5 0,1 0 5 0,0 0-8 0,0 0 0 0,0 1 8 16,-1 0-3-16,1 0 1 0,0 0 3 0,0 0-7 0,-1 0 3 0,2 0 2 15,-1 0-2-15,1 1 2 0,-1-1 1 0,1 1-5 0,-1-1 2 16,1 0 1-16,0 1-1 0,-1-1 3 0,1 0-4 0,1 0-1 0,-1 0-1 16,0 0 4-16,0 0-3 0,1 0 4 0,0 0-4 0,-2-1-2 0,1 1 5 15,1-1-2-15,-1 1 2 0,1 0-2 0,-1-1-1 0,0 1-2 16,1 0 5-16,0 0-1 0,-1 0 1 0,0-1 1 0,0 1-4 0,1-1 2 15,0 0-1-15,0 0-1 0,-1 0 5 0,1 1-3 0,0-1-2 16,-1 0 5-16,0 1-7 0,0-2 4 0,1 1 4 0,-1 0-6 0,0-1 3 16,0 1 1-16,0-1-5 0,0-1 3 0,0 1 4 0,1 0-7 0,-1-1 4 15,0 0 0-15,-1 0-5 0,2-1 6 0,-1 1 1 0,0-1-4 16,0-1 4-16,1 1-3 0,-1-1-4 0,0 0 7 0,0 1-5 0,-1-2 1 16,1 1 0-16,0 0 0 0,0 0-2 0,-1-1 6 0,2 0 0 0,-2 1-4 15,1-2 5-15,1 0-6 0,-1 0 0 0,0-1 3 0,1 1-1 16,-1 1 1-16,0-1 2 0,1-1-5 0,-1 1 1 0,0-1-3 0,1 2 2 15,0-2 4-15,0-1-5 0,0 3 4 0,0-2-2 0,0 1-2 0,0 1 5 16,0-1 2-16,0 0-6 0,0 0 5 0,0 0-6 0,1 0 1 16,0 0 5-16,0 1-2 0,-1-1-1 0,1 0-2 0,1 0 2 0,-2 1-3 15,1-1 5-15,0 1-4 0,-1 0-2 0,0 1 5 0,1-2-2 0,-1 3 0 16,0-1 5-16,0 1-5 0,0 0-2 0,0 1 7 0,0 0-11 16,0 0 6-16,0 0 4 0,0 1-5 0,-1 0 2 0,1-1 0 15,0 2-3-15,-1-1 1 0,0 1 6 0,1-1-6 0,0 0 3 16,0 1-1-16,0-2-4 0,0 0 4 0,-1 1-2 0,2 0 0 0,-1-1 3 15,0 0-4-15,0 0 1 0,1 0 2 0,0 0-2 0,0 0 3 0,-1 0-2 16,1 0 0-16,0 0-3 0,0 0 4 0,0 0 0 0,-1 0-1 16,0 0 3-16,1-1-5 0,-1 1 4 0,0 1-1 0,0 1-2 0,0-1 5 15,0 0-2-15,0 0-4 0,0 1 4 0,0-1-5 0,-1 1 0 0,1 0 5 16,0 0-4-16,-1 0 2 0,0 0 0 0,0 0-1 0,0 0 1 16,1 1 2-16,0-1-5 0,0 0 6 0,0 0-2 0,0 0-2 0,-1 1 5 15,1 0-6-15,0 0 1 0,0 0 0 0,0 0-1 0,1-1-2 0,-1 1 8 0,0 0-4 16,0 0 0-16,0 0 2 0,1 1-6 0,0-1 1 0,1 1 4 15,-2 0-3-15,2 1 2 0,-1-1 2 0,1 1-6 0,0 0 4 0,1 0 0 16,0 0 0-16,0 0-2 0,0 1 3 0,0-1-3 0,1 1 0 0,0-1 3 16,1 0-5-16,-1 1 4 0,-1 0-3 0,3 0 3 0,-2-1-1 15,2 0 1-15,0 1-1 0,-1-1 2 0,2-1-2 0,1 2-2 0,-1-2 6 16,1 1-6-16,0-1 4 0,2 0 2 0,-1 0-8 0,1-1 4 0,0 1 0 16,1-1-3-16,1-1 11 0,0 1-6 0,0 0-1 0,0 0 3 0,1 1-9 0,0-1 7 0,-1-1 1 0,0 1-2 15,-1 0 0-15,1 0 3 0,-1 0-7 0,-1 0 3 0,1 0 4 16,1 1-5-16,-1-1 3 0,1 0 0 0,0 0-3 0,-1 0 2 0,1 0 0 15,1 0 0-15,-1 1 1 0,-1 0-2 0,1 0 2 0,-1-1 1 16,2 0-4-16,-2 0 0 0,1 0 3 0,0-1-2 0,1 1-2 0,1-1 5 16,-1 0-4-16,1 0 1 0,-2 1 2 0,1-1-3 0,0 0 0 0,-2 1 4 15,1-1-3-15,-1 1 3 0,-1-1-4 0,0 0-2 0,-2 0 7 0,1 1-4 16,0 0 4-16,-2 0 1 0,0 0-9 0,0 0 4 0,-1-1 3 0,0 1-5 16,-1-1 7-16,0 0 2 0,0 1-12 0,-1-1 9 0,0 1-2 15,-1-1-5-15,0 1 9 0,-1-1-6 0,1 1-2 0,-1 0 6 0,-1 0-5 16,1 0 0-16,-1 0 5 0,-1 1-5 0,0-1 2 0,0 1 3 15,0-1-4-15,0 1 3 0,0-1 1 0,-1 0-5 0,0 1 4 16,0 0-5-16,0 0 2 0,-1-1 5 0,0 1-6 0,-1 1 6 0,0 0-4 16,-2 0 0-16,1 0-1 0,-2 1 0 0,1 0 0 0,-1 0-1 0,0 0 3 15,-1 0-2-15,-1 1 1 0,0 0 1 0,0 0 2 0,0 0-1 0,-2 0-6 16,0 1 3-16,-1-2 3 0,0 1-5 0,0 2 8 0,-1-2-3 16,0 1-4-16,-1-1 2 0,-1 0 2 0,0 1-2 0,-1-1 0 0,-1-1 6 15,2 2-10-15,-2-1 7 0,1 0-2 0,1-1-4 0,-2 0 7 0,2-1-5 16,-1 0 0-16,1 1 3 0,0-2-1 0,0 2-3 0,2-1 8 0,0-1-6 15,1 2 1-15,1-2 2 0,1 1-5 0,0-1 2 0,2 1 2 16,0-1-2-16,1 1 0 0,-1-1 2 0,2-1-3 0,-1 1 2 0,2-1 0 16,1 1-1-16,-1-1-1 0,2 0 3 0,1 0-2 0,0 1-1 15,1-1 1-15,0 0-6 0,1 0 5 0,-1-1-2 0,2 1 4 0,0-1 0 32,2 0-1-32,-1 1-1 0,2 0 1 0,-1 0-3 0,2 0 1 0,-1-1 4 0,0 0-5 0,1 0 6 0,1 1-3 0,0-1-5 0,-1 0 4 0,3 0-4 15,-1 1 0-15,1-1 8 0,2 1-7 0,-1-1 0 0,1-1 4 16,-1 2-7-16,3-1 7 0,0-1 2 0,-1 1-5 0,2-1 2 0,-1 1 3 15,0-1-6-15,2 1 4 0,-1-1 5 0,1 1-8 0,1-1 6 16,0 1-3-16,0-1-4 0,0 1 4 0,-1 1-1 0,-1-1 1 0,0 0 1 16,0 0-4-16,-2 1 1 0,0-1 2 0,1 1 0 0,-2 0 3 0,1 0-3 15,-2 0 1-15,0 0-5 0,-1-1 4 0,1 0-2 0,-1 0 2 16,-1 1 6-16,1-1-7 0,-2 0 5 0,1 0-9 0,0-1 2 0,-2 1 4 16,1-1 0-16,-1 1 4 0,-1 0 1 0,0 0-3 0,1-1-2 15,-1 1 1-15,0 0-4 0,-1 0 2 0,0 1 1 0,0-1-1 0,1 0 1 16,-2 0 0-16,0 1-6 0,0-1 9 0,1 0-6 0,-3 0 1 0,1 0 6 15,0 1-7-15,-1 0 3 0,1-1 2 0,-1 0-3 0,-1 0 0 0,0 1 4 16,0 0-5-16,0-1 1 0,1 0 1 0,-1 1-5 0,0-1 7 16,-1 1 0-16,1-1-3 0,0 1 2 0,0-1-5 0,-1 1-2 0,0-1 5 15,1 1-2-15,-1 0 7 0,1 0-4 0,0-1-1 0,0 1-1 16,-1-1-2-16,0 1 4 0,0-1 0 0,1 1 4 0,0 0-7 0,0-1 4 16,-1 1-6-16,1-2 1 0,0 1 7 0,-1 1-5 0,1-1 2 0,-1 0 0 15,1 0-2-15,-1 0 1 0,0-1 2 0,0 1-4 0,0 0 2 31,1-1 2-31,-1-1-1 0,0 2 3 0,0-2 5 0,0 1-9 0,-1-1 4 0,1 0-1 0,-1 0-6 0,2 0 8 16,-2-1-3-16,0 1-1 0,0 0 2 0,1-1 0 0,-2 0-5 0,1 0 5 16,1-1-2-16,-2 1-3 0,1-2 6 0,0 1-8 0,0 0 6 15,0-1 4-15,0 1-6 0,0 0 2 0,0 0 0 0,0 0-8 0,1 1 6 16,-1 1-3-16,0-1-1 0,0 1 5 16,0 1-4-16,0-2-1 0,1 2 3 0,-1 0-4 0,0 0 2 15,0 1 6-15,-1 0-10 0,0 0 8 0,0 1-2 0,-2 0-2 0,0-1 9 16,0 1-1-16,0-1-6 0,-1 1 2 0,-1 0-5 0,0 0-6 15,-1 1 11-15,-1-1-6 0,0 1 2 0,-2 0 4 0,0 0-5 0,-2 1 2 16,1 0 6-16,-2-1-7 0,1 2 0 0,-2 0 8 0,0 0-13 0,-2 0 6 16,0 0 6-16,-1 2-7 0,0-1 5 0,1 0 1 0,0 1-6 15,1-1 4-15,1 0 3 0,1 0-5 0,1 0 7 0,0-1-6 0,1 0-3 16,1 0 4-16,0 0 0 0,0 0-2 0,2-1 2 0,1 0-2 0,0 1-2 16,0-1 5-16,1 0-2 0,-1 0 3 0,0 0-2 0,2 0 1 15,-1-2-3-15,1 2 0 0,1-1 2 0,0 1-1 0,0-1 2 0,1 0-4 16,0 1 2-16,0-2-2 0,-1 0 1 0,1 1 2 0,0-1-1 0,0-1 0 15,0 1-2-15,1 0 0 0,0 0 1 0,0-1 4 0,0 0-4 16,0 0 1-16,0 0-2 0,0 0-1 0,1 0 6 0,-1 0-2 0,0-1-4 0,1 2 8 0,-1-2-8 16,0 1 0-16,0 0 8 0,0 0-9 0,0-1 3 0,0 0 3 0,-1 1-5 15,1 0 2-15,-1 0 6 0,0 0-5 0,0 1 2 0,0-2 0 0,0 1-6 16,1 0 3-16,-1 0 5 0,1-1-5 0,-1 1 2 0,0 0 0 16,1 0-5-16,0 1 7 0,0-2-5 0,1 1 4 0,-1-1-3 0,0 0 0 15,1 1 0-15,0-1 0 0,1-1 2 0,0 1-2 0,0 0 4 16,-1-1-7-16,1 1 2 0,0-1 2 0,0 0-1 0,0 0 3 0,0 0 0 15,1 0-2-15,-1 0 0 0,0-1 2 0,0 0-5 0,1 0 6 0,-1 0-6 16,0 1 1-16,0-1 1 0,1 0-2 0,0-1 4 0,0 1 2 16,-1-1-3-16,0 1-1 0,1 1 2 0,0 0-7 0,0 0 7 0,0 0 3 15,-1 1-5-15,1-1 4 0,0 0 0 0,0 0-8 0,-1 1 8 0,1-1-2 16,0 0-4-16,-1 0 7 0,2 0-9 0,-1-1 2 0,1 1 6 0,-1-1-6 16,0 0 3-16,0 0 3 0,0 0-8 0,0-1 6 0,0 2 3 15,0-2-5-15,0 2 3 0,0-1-3 0,0 1 0 0,0 0-2 0,0-1 6 16,-1 1-4-16,0 1 3 0,0 0-1 0,0-1-3 0,-1 2 3 15,1-1-1-15,-1 1 2 0,1-1-1 0,0 1 0 0,-1 0-3 0,1-1 3 16,-2 2-1-16,1-1 1 0,1-1 3 0,-1 1-5 0,1 0-1 0,0 0 5 16,-1 0-7-16,1-1 5 0,-1 1 4 0,1 0-8 0,-1 0 5 15,1 0-1-15,0 0-3 0,0-1 5 0,0 1-4 0,-1-1-1 0,1 1 3 16,-1-1-3-16,0 1 2 0,1-1 3 0,-1 1-5 0,0 0 3 0,1-1 0 16,-1 1-3-16,1-1 4 0,-1 1 0 0,0-1-4 0,1 1 3 15,-1-1-1-15,2 1-3 0,-2 0 6 0,0-1-1 0,0 1-2 0,1-1 1 16,-1 1-2-16,1-1-2 0,-1 1 5 0,1 0-1 0,-1 0 1 15,1 0 2-15,-2 0-5 0,2-1 0 0,-1 1 2 0,0-1-2 0,0 1 0 16,1 0 4-16,-1 0-4 0,-1 0 1 0,1 1 5 0,0-2-7 0,1 1 6 16,-1 0-4-16,1 1-5 0,-1-1 6 0,1 1-3 0,-1-1 2 15,1 1 3-15,0-1-5 0,-1 1 2 0,2 0 1 0,-2 0-5 0,1 0 6 16,-1 0-1-16,1 1 0 0,1-1-2 0,-2 1 2 0,1-1-4 0,0 1 3 16,0-1 4-16,0 0-6 0,0 1 5 0,0-1-6 0,0 0 1 15,0 1 2-15,0-1 0 0,1 0-2 0,-1 0 2 0,0-1-8 0,1 1 0 16,0 0 1-16,0 0-3 0,0-1-3 0,0 1-2 0,0-1-7 15,0 0-3-15,0 0 0 0,0 0-9 0,0 0-3 0,0 0-8 0,0-1-16 16,0 1-15-16,1-2-21 0,0 2-35 0,-1-2-44 0,1 2-77 0,-1-1-101 16,1-1-92-16,0 0 4 0,0 1 91 0,0-1 104 0,0-1 21 15,-1 1-365-15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6:00:08.00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22218 5451 663 0,'-2'0'219'0,"1"0"-212"0,-1 1-2 0,0-1 0 0,1 0-2 16,-1-1 0-16,0 1 3 0,0 0-4 0,1 0 2 0,-1 0-2 0,1 0 0 16,-1 0 3-16,1 0 0 0,-1-1 0 0,1 1 1 0,-1-1-1 15,1 1 1-15,0-1 2 0,-1 1 0 0,0 1 1 0,0-1 3 0,1 1 0 16,-1-1 4-16,-1 1 5 0,2-1 0 0,-2 1 5 0,2-1-2 0,-1 1 0 16,1-1 2-16,-1 1-3 0,1-1 1 0,-1 0 1 0,1 0-2 15,0 0 0-15,-1 0 4 0,1 0-2 0,-1-1 4 0,2 1 5 0,-1-1 0 16,0 1 7-16,0 0 1 0,1-1 0 0,-1 1 4 0,0 0-3 15,1 0 7-15,-1 0 3 0,1-1-4 0,-1 1 2 0,1 0-7 0,-1 0-5 16,0 0-5-16,0 0-3 0,1 0 1 0,0 1-2 0,-1-1 3 16,0 0-5-16,0 1-2 0,0-1-2 0,0 1-4 0,0 0 1 0,1-1-4 15,-1 2 0-15,0-1 0 0,0 0-2 0,0-1 2 0,0 0 3 0,1 0-2 16,-1 1 2-16,1-1 0 0,1-1-3 0,-1 1 0 0,0 0 4 16,1-1-1-16,-1-1 4 0,1 1-2 0,1 1-4 0,-1-1 2 0,-1 0-4 15,1 0 1-15,1 1 6 0,-2-1-4 0,3 0 1 0,-2 0 2 0,1 1-7 16,0-1 2-16,0 1 2 0,-1-1-5 0,1 1 2 0,0 0 0 15,-1 0-3-15,2 0 5 0,-3 0-4 0,2 0-5 0,0 0 6 0,-1 1-11 16,1-1 3-16,0 0 3 0,0-1-7 0,0 1 2 0,1 0 0 0,-1-1-3 16,0 1-2-16,1 0 6 0,0 0-7 0,-1 0 4 0,0 0 0 15,1 0-4-15,0 0 5 0,0 0 1 0,0 0-5 0,-1 0 2 0,1 0-3 16,-1 0-1-16,1 0 4 0,1 1-1 0,-1 0-2 0,0-1-1 16,0 1 1-16,0 0 0 0,1 1 7 0,-1-2 0 0,1 1 2 0,0 0 2 15,-1 0-5-15,0 0 5 0,0 1-2 0,0-1-2 0,0 0 1 16,0 0-2-16,1-1-3 0,-1 0 3 0,0 0-4 0,0 0-1 0,1 0 4 15,-1 1-7-15,0-2 5 0,2 1 0 0,-1 0-2 0,0-1 2 0,-1 0 1 16,1 1-4-16,-1 0 4 0,1 0 0 0,1 0-6 0,-1 0 8 0,-1 0-5 16,0 0 0-16,1-1 3 0,1 0-5 0,-1 0 2 0,2 0 4 15,-2 1-2-15,1-1 2 0,0 1 1 0,-1-1-4 0,2 0 2 0,-2 1 3 16,1 0 0-16,0-1-1 16,0 0 1-16,1 0-6 0,-2 0 3 0,1-1 1 0,0 1-3 15,0-1 0-15,0 1 4 0,1 0-3 0,-1-1 2 0,1 1 1 0,-1-1-6 16,1 2 4-16,-1-2-5 0,0 1 3 0,1-1-2 0,-1 0-2 0,1 1 4 15,0-1 0-15,-2 2 2 0,1 0 3 0,-1-1 0 0,0 0-3 16,0 0 0-16,0 0-5 0,0 0 2 0,0 0 2 0,0 1-5 0,0-1 5 16,1 0-1-16,-2 0-2 0,0 1 2 0,1 0 1 0,-1 0-2 0,0 0 2 15,0 0 0-15,0 0-2 0,0 1 1 0,0-1 2 0,0 0-5 16,0 0 3-16,0 0 4 0,0 0-7 0,0 0 4 0,0 0-4 0,0 0-1 16,0-1 4-16,0 1-2 0,1-1 0 0,0 1 3 0,-1 0-4 15,2-2 3-15,-1 1 3 0,1 0-5 0,-1-1 4 0,1 2-4 0,-1 0 0 16,0 0 1-16,0-1-2 0,0 1 2 0,1-1 2 0,-1 0-3 0,-1 1 2 15,0 0 0-15,1 0-4 0,-1-1 4 0,1 0 1 0,0 1-3 0,0-1 3 16,-1 1-2-16,0 0-2 0,0 0 5 0,0-1-1 0,0 1-3 16,1 0 4-16,-1 0-6 0,0 0 0 0,0 0 6 0,-1 0-3 0,1 0 1 15,0 0 2-15,1 0-5 0,-1 0 2 0,1-1 1 0,0 1-2 16,1 0 2-16,-2 0-1 0,2 0-2 0,0 0 2 0,-1 0 3 0,1-1-3 16,-1 2 1-16,-1-2-2 0,1 1-4 0,-1 0 6 0,0 0-2 15,0 0 1-15,1 0 1 0,-2 0-1 0,2 0-1 0,-1-1 2 0,0 1 0 16,0 0 2-16,-1 0 1 0,0 0-4 0,1 1 1 0,0-2-2 0,-1 1 2 0,0 0 2 0,1 0-2 0,-1 0 0 0,-1 0 1 15,2 0-2-15,-1 0 3 0,1-1 0 0,0 1-4 0,0-1 3 0,0 1-1 16,0-1-3-16,0 2 5 0,-1-1-3 0,1 0-2 0,-1 1 4 0,1-1-4 16,0 0 2-16,0 0 3 0,0 0-3 0,-1-1-2 0,0 1 6 15,1 0-7-15,-1 0 2 0,0 0 6 0,1 1-4 0,0-1 0 0,-1 0 0 16,1 0 0-16,-1 0-1 0,1 0 3 0,0 0-1 0,-1 0-1 0,0 0 0 16,0 1-1-16,1-1 2 0,-2 0-2 0,2 0 3 0,0 0-1 15,-1 1-2-15,1 0-1 0,-1 0 2 0,1-1-3 0,0 1 2 0,-1 0 3 16,1 0-3-16,0-1-2 0,0 1-1 0,0-1-1 0,-1 1 3 0,2 0 0 15,-2 0-1-15,1 0 6 0,1 0-8 0,-1 0 5 0,0-1 2 16,0 1-7-16,0 0 5 0,1 0-2 0,0-1-1 0,-1 0 1 0,1 0 2 16,1 0-1-16,-1 1 2 0,0-1-2 0,-1 0-1 0,0 1 6 0,0-2-2 15,-1 2 1-15,0-1 2 0,1-1-7 0,0 1-1 0,0 0 4 16,0 0-4-16,0 1 3 0,-2-1 1 0,2 0-3 0,-1 1 1 0,-1-1 0 16,2 0 1-16,-2 1 1 0,1-1 2 0,0 1-6 0,0 0 4 15,-1-1-5-15,1 1 3 0,0-1 3 0,0 0-4 0,0 0 2 0,0 1-1 16,0 1-3-16,0-2 3 0,0 1 3 0,0 0-5 0,0 0 3 0,0-1 0 15,0 1-3-15,-1-1 4 0,1 1-2 0,0-1-2 0,-1 1 5 16,1-1-4-16,-2 1 0 0,2-1 5 0,-1 0-6 0,1 0 2 0,-1 0 4 16,0 0-5-16,0 0 1 0,0 0 4 0,-1 0-6 0,0 0 2 0,1 0 2 15,0 0-3-15,1-1 4 0,-2 1-1 0,1 0-2 0,0 0-1 16,-1 0 2-16,1 0-4 0,-1-1 4 0,1 0 1 0,0 0-2 0,0 1 3 16,0 0-5-16,1 0 1 0,-2-1 2 0,1 1-1 0,0 0 3 0,0-1 1 15,0 1-5-15,0-1 1 0,1 1 1 0,-2 0-3 0,1 0 6 16,0 0-4-16,0 0-2 0,-1 0 4 0,1-1-4 0,0 1 4 0,0-1 3 15,-1 0-5-15,0 1 2 0,1-1-1 0,0 1-6 0,-1-1 8 0,0 0 1 16,0 1-2-16,0 0 0 0,1-1 0 0,-1 0-6 0,0 1 6 16,0-2 0-16,1 2-2 0,-1 0 4 0,0-2-5 0,0 1 2 0,0 1 0 15,0-1-1-15,0 0 2 0,0 0 2 0,0 1-4 0,0 0 3 16,0-1-2-16,0 0 0 0,1 0 1 0,-1 1-1 0,1-2 0 0,-1 1 0 16,1 0 0-16,-1 0 0 0,0-1 3 0,0 1-5 0,0-1 3 0,0 1 2 15,0-1 1-15,1 0 4 0,-1 0-1 0,0-1-3 0,1 1 0 16,-1 1 1-16,1-2-2 0,0 0 4 0,0 0-1 0,0-1-1 0,-1 1 2 15,1 0-4-15,-1-1 3 0,0 1 2 0,1-1-4 0,-1 1 3 16,0-1 0-16,1 1-6 0,-1-1 8 0,1 1-3 0,-1-1-3 0,0 0 2 16,1 0-2-16,-1 0-4 0,0-1 4 0,0 1-2 0,0 0-1 0,-1-1 5 15,1 1-3-15,0 0 2 0,0 0-1 0,0-1 1 0,1 1 0 16,-1-2 2-16,0 1-3 0,-1 1 0 0,1-2 1 0,0 1-2 0,0-1 3 16,0 1-5-16,0 0 1 0,0-1 0 0,0 1-2 0,0 0 1 0,0 0 2 15,0 1-2-15,0 0 0 0,0 0 3 0,0 0-5 0,0 0 5 16,0 0 3-16,0 1-5 0,0 0 3 0,0-1-4 0,0 1-2 0,0 0 6 15,1 0-2-15,-1 1 1 0,0-1 1 0,0 1-6 0,-1-1 3 16,1 0 1-16,0 0-1 0,0 1-1 0,0-1 2 0,0 0-4 0,0 0 1 16,0 0 5-16,-1 0-6 0,1 0 4 0,1 0-4 0,-1 0 0 0,0 0 2 15,0-1 0-15,1 1 0 0,-1 0 2 0,0 0-4 0,0 1 0 16,0-1 2 0,0 0-2-16,0 0 2 0,0 0 0 0,1 0 0 0,-1 0 0 0,1 0 1 15,-1 0-3-15,0 1 4 0,0-1-5 0,0 1 2 0,1-1 3 16,-1 1-5-16,0 0 3 0,0-1 1 0,0 0-3 0,0 1 0 0,0 0 4 15,0-1-5-15,0 1 3 0,1-1 2 0,-2 1-4 0,1-1 4 0,0 1 2 16,0 0-6-16,1 0 2 0,-1-2-1 0,0 1-7 0,1 1 9 16,-1 0-4-16,0 0 2 0,0-1 3 0,1 1-3 0,0-1-1 0,-1 0 4 15,1 0-4-15,-1 0 2 0,0 0 5 0,1-1-7 0,-1 1 4 0,0 0-5 16,1 0 0-16,-1 0 4 0,-1 0-2 0,1-1 4 0,0 1-1 16,0 0-1-16,0 0-1 0,-1 1 2 0,1-1-2 0,0 0 2 0,-1 1 3 15,0-1-5-15,0 0 3 0,1 1-2 0,-2 0-3 0,1-1 4 0,1 0-5 16,-1 0 2-16,0 0 3 0,1-1-5 0,-1 1 4 0,1 0 0 15,0 0-2-15,0 0-1 0,0 0 4 0,0 0-6 0,0 0 2 0,0-1 5 16,0 0-7-16,0 1 4 0,0-1-5 0,0 1-1 0,1 0 4 0,-1 0 3 16,1 0 0-16,0 1 0 0,-1 0-3 0,1-1-1 0,0 0 2 15,0 1-1-15,-1 0 3 0,1-1-2 0,0 1 0 0,0-1-2 0,-1 1 7 16,1-1-4-16,0 1 1 0,0 1-1 0,0-1-4 0,-1 0 6 16,1 0-7-16,0 0 5 0,0 0-1 0,-1-1-6 0,1 1 5 0,0 0 1 15,0-1-4-15,-1 1 4 0,1 0 1 0,1 0-5 0,-2 0 5 16,0 0 2-16,1 1-4 0,-1-1 4 0,0 1-4 0,1-1-4 0,-1 1 8 15,0 0-5-15,1 0 2 0,-1 0 2 0,0 0-6 0,0 0 3 16,1 0 2-16,-1 1-3 0,0 0 0 0,-1 0 6 0,1 0-6 0,0-1 3 16,0 0 3-16,-1 0-9 0,1 1 7 0,0-1-1 0,0 0-4 0,0 1 8 15,0-1-7-15,0 1 0 0,0-2 3 0,0 1-3 0,0 0 4 0,0 0-2 16,-1 0-2-16,1 0 0 0,0 0 4 0,0 0-2 0,0 0 4 0,0 0-2 16,0 0-6-16,-1 0 4 0,1 0-1 0,0 0 0 0,-2 0 5 15,1 0-4-15,0 0-2 0,0-1 4 0,0 2-3 0,0-1 0 0,0-1 3 16,0 2-5-16,0-1 3 0,0 0 1 0,-1 0-3 0,1 0 3 0,0 0 3 15,0 0-5-15,0 0 5 0,1 0-5 0,-1 0-2 0,0 0 5 16,0 0-4-16,-1 1 2 0,0-1 2 0,1 1-3 0,0-1 0 0,-1 1 3 16,1-1-2-16,0 0-1 0,-1 0 4 0,1 1-8 0,-1-1 5 0,0 0 0 15,0 0-2-15,-1 1 6 0,0 0-7 0,0 0 3 0,0-1 2 0,0 1-4 16,0 0 3-16,0 0 3 0,-1 0-6 0,1-1 2 0,-1 1 1 16,1-1-2-16,-1 1 3 0,-1 0 2 0,1-1-4 0,0 1-1 0,-1 0-2 15,1 0 2-15,-1-1 8 0,0 1-5 0,1-1 4 0,-1 1-1 16,0 0-5-16,-1-1 4 0,1 1 0 0,-1 0-3 0,0 0 0 0,0 0 1 0,-2 1-2 0,1-1 0 0,0 1 3 15,0 0-3-15,0-1 1 0,0 0 0 0,1 0-4 0,-1 1 6 0,0-1-3 16,1 1 3-16,-1-1-2 0,0-1-2 0,1 1 2 0,0 0 0 16,1-1 2-16,0 1-3 0,0-2 2 0,1 1-2 0,-1 1 2 0,1-1 1 15,0 0-5-15,-1 0 3 0,1 1-2 0,1-1-2 0,-1 1 6 16,-1-1-3-16,1 0 1 0,0 1 7 0,0 0-11 0,0-1 4 0,0 0 1 16,0 1-4-16,0-1 5 0,0 0 1 0,-1 1-4 0,1 0 2 0,-1 0 0 15,0 0-4-15,0 0 5 0,-2 0-6 0,1 0 3 0,0 0 2 16,-1 0-5-16,1 0 7 0,1 0-1 0,-1 0-2 0,0-1 1 0,-1 0 0 15,2 0-5-15,-1-1 5 0,1 1-1 0,-1 0 0 0,2-1 1 16,-2 2 1-16,2-2-6 0,0 0 4 0,0 1 0 0,-1 0-3 0,1 0 5 16,-1 0-6-16,1 0 3 0,-1 0-1 0,1 1 0 0,0-2 5 0,-1 2-2 15,0-1-2-15,-1 1 1 0,1 0-1 0,0 0-1 0,0 0 4 16,-1 0-4-16,1 0-1 0,-1 0 3 0,-1-1-5 0,1 1 5 0,-1 0 3 16,1 1-5-16,-1-1 2 0,1 0 2 0,0 0-8 0,0 1 6 0,0-1 1 15,-1 1-4-15,-1 0 6 0,2-1-2 0,-1 1-4 0,1-1 5 0,2 1-5 16,-1 0-2-16,0-1 9 0,0 1-10 0,1 0 8 0,-1 0-1 15,0-1-3-15,2 0 2 0,-1 1 0 0,0 0-5 0,1 0 5 0,-1-1 2 16,0 0-4-16,1 0 4 0,-1 0-4 0,1 1-2 0,-1-1 3 0,1 0 1 16,-1 0 0-16,0 0 1 0,-1 0-4 0,2 0 1 0,-2 0 1 15,1 0-1-15,-1-1 5 0,0 1-1 0,1 0-4 0,-2-1 2 0,2 1-2 16,0-1-1-16,-1 0 6 0,1 1-3 0,1 0 1 0,0-1-1 0,1 1-4 16,-1-2 1-16,0 2 5 0,1 0-4 0,-1 0 1 0,1-1 3 15,0 0-6-15,0 1 3 0,0-1 1 0,0 1-3 0,2 0 4 0,-2 0-4 16,1-1 0-16,0 0 3 0,-1 0 0 0,1 1 1 0,-2 0 1 15,2-1-7-15,-1 0 3 0,0 0 3 0,1 0-3 0,-1 1 2 0,0-1 1 16,0 0-5-16,1 1 4 0,-1-1 2 0,0 1-5 0,0 0 6 0,1 0-3 16,-2-1-2-16,2 1 3 0,-1-1-4 0,1 1-1 0,-1 0 4 15,1-1-3-15,-1 1 0 0,1 0 5 0,0 0-4 0,-1 0 2 0,1 0 1 16,-1 1-3-16,2-1 1 0,-1 0 1 0,-1 0-3 0,2 0 5 0,-1 1-1 16,-1-1-4-1,2 0 5-15,-1 0-8 0,0 0 2 0,-1 0 5 0,0 0-3 0,1 1 2 16,-1-1 1-16,1 0-6 0,0 0 3 0,-1 0 3 0,0 0-4 0,0 0 6 0,1 1-4 0,-1 0-1 0,-1 0 2 0,1-1-4 15,1 0 3-15,-1 0 2 0,1 1-3 0,0-1 0 0,0 0 3 0,0 0-5 16,0 0 3-16,0 1 3 0,0-1-5 0,0 0 3 0,0 1 1 16,1-1-5-16,-1 1 6 0,0-1-3 0,0 0-2 0,1 0 3 0,-1 1-4 15,0-1 3-15,0 1 1 0,1 0-1 0,0-1-2 0,-1 1 3 16,1-1-4-16,-1 1 3 0,1-1 4 0,-1 1-6 0,1-1 4 0,0 1-1 16,-1 0-2-16,0-1 0 0,0 1 2 0,1-1-2 0,-1 2 2 0,1 0-5 15,-1-1 2-15,0 1 2 0,0-1-2 0,1 1 3 0,-2 1 0 0,2-1-3 16,-1 0 0-16,1 1 4 0,-1 0-4 0,0 0 3 0,0 0 0 15,1 0-4-15,0 0 3 0,0 1-3 0,0-2 2 0,0 2 3 0,0-1-4 16,0 0 1-16,0 0 3 0,0 0-6 0,-1 0 5 0,1-1 1 16,0 2-4-16,0-1 1 0,0 1 4 0,0-1-7 0,-1 0 6 0,0 0 2 15,1 0-7-15,-1 1 8 0,0-1-8 0,-1 1 0 0,1-1 4 16,0 1-2-16,0-1 0 0,-1 1 1 0,1-1-1 0,0 1-1 0,0 0 6 16,1-1-5-16,-1 1 1 0,0 0 0 0,0 0-3 0,-1 0 4 0,2 0 5 15,0-1-6-15,-1 2 2 0,1-1-5 0,-1 0-4 0,1 1 6 16,0 0-1-16,-1-1 4 0,1 1-3 0,0-1 1 0,-1 2-1 0,1-2 0 15,-1 2 3-15,1-1-5 0,-1 1 3 0,1 1-4 0,0-1 4 0,-1 1 3 16,0 1-5-16,0-2 3 0,1 2-3 0,-2 1-4 0,0-2 8 16,2 2-5-16,-2 1 3 0,2-1 4 0,-1 1-6 0,1 0 2 0,0-1-1 15,-1-1-2-15,0 0 1 0,1 0 6 0,0-1-7 0,0 1 2 0,0-1 2 16,-1 1-6-16,1 1 8 0,0-2-1 0,0 2-3 0,0 0 2 16,-1 1-3-16,0 0-1 0,0-1 5 0,1-1-4 0,-1 1 2 0,1-2 2 15,-1 0-4-15,0 1 1 0,0-1 3 0,1 0-1 0,-2-1-4 0,1 1 5 16,1-2-6-16,0 1 3 0,0-1 2 0,-1 2-1 0,0-2 1 15,1 0-1-15,0 0 0 0,0 0 0 0,0 0-1 0,0-1 4 0,0 0 0 16,1 0-8-16,-1-1 8 0,1 0-4 0,-1-1-1 0,0 1 5 16,1-2-2-16,0 1-3 0,0-1 1 0,0 1 2 0,0-1-4 0,1-1 9 15,-1 0-3-15,1 0-4 0,1-1 1 0,-2 0 1 0,1 0-4 16,1 1 8-16,-2-1-5 0,2-1-2 0,0 1 6 0,0-2-6 0,0 2 4 16,1-1 3-16,-1 0-6 0,1 0 2 0,1-1 3 0,-1 1-8 0,1-1 6 15,1-1 3-15,1 1-6 0,0-1 3 0,1 0 0 0,-1-1-6 0,1 1 5 16,0-2 2-16,2 1-5 0,-1-1 4 0,1 0-6 0,1-1 0 15,-1 1 5-15,1 0-1 0,-1-1 1 0,0 1 1 0,0 1-3 0,-1 0-3 16,1 2 4-16,-1 0-1 0,0 1-1 0,0 0 4 0,0-1-3 16,1 2 1-1,0 0 1-15,0 1 1 0,0 0 0 0,0 0 3 0,1 1-4 0,0-1 2 0,-1 0-4 0,2 0-5 16,-2 1 3-16,2-1-5 0,0 0 0 0,0 0 1 0,0-1-1 0,-1 0 2 16,0 0 3-16,0 1-3 0,-1-1 3 0,0 1 1 0,0-1-2 15,-1 0 5-15,-1 0-1 0,0 0-3 0,-1 0 3 0,1 0-2 0,0 1-2 16,-1 0 7-16,-1 0-5 0,1 0 1 0,-1 1 2 0,0 0-5 15,0 0 2-15,1 0 4 0,0 0-3 0,-1 0 0 0,0 0 4 0,1 0-9 16,-3 0 8-16,2 0 2 0,-2 1-5 0,-1-1 2 0,1 1 0 0,-1 0-6 16,0-2 7-16,-1 1-1 0,0 1 0 0,0-1 4 0,-1 0-6 15,0 0 5-15,-1-1-1 0,1 2-1 0,-2-1 3 0,1-1 0 0,-1 1-3 16,0 0 0-16,-2 1 2 0,0-1-5 0,0 1 2 0,0 0 2 0,-3-1-1 16,1 1 1-16,-2 0-1 0,-1 1-1 0,-2-1 4 0,-1 0-8 15,-1 0 6-15,2 0 1 0,-2 0-6 0,1-1 8 0,-2 1-2 0,2-1-4 16,-2 0 2-16,0-1 3 0,-2-1-6 0,0 0 3 0,-1 1 3 0,-1-1-5 15,0 0 2-15,-1 0-2 0,0 0 0 0,-1 0 2 0,1-1-2 0,-1 1 2 16,-1-1 5-16,0-1 1 0,-1 2 1 0,2-1 1 0,-1 1-5 16,1-1-4-16,0 1 7 0,2 0-7 0,0 0 1 0,2 0 6 0,-1 1-7 15,2 0 5-15,1 0-1 0,2 0-4 0,2-1 1 0,1 0 4 16,3 0-5-16,1 0 1 0,2-1 1 0,0 0-8 0,1 0 5 0,1 0-3 16,0-1 2-16,2 0 4 0,0-1-4 0,2 0-1 0,2-2 2 0,1 1-2 15,2-3 2-15,1 1 2 0,2-1-4 0,1 0 2 0,0 0-1 0,1 0 0 16,0 0 4-16,0 0-1 0,1 1-4 0,0 0 3 0,1 0-4 15,0 0-2-15,0 0 8 0,1 1-5 0,-1 0 3 0,2 0 0 0,0 1-5 16,-2 0 7-16,1-1 1 0,0 0-3 0,-1 1 3 0,0-1-3 16,-1 2-5-16,2-1 3 0,-2 1 3 0,0 0-4 0,0 1 2 0,1 0 3 15,-2 0-7-15,0 0 4 0,0 1 0 0,-1 0-2 0,-1 0 3 0,-1 1-4 16,0-1 2-16,0 1-1 0,0 1 2 16,-1-1-2-16,-1 1 2 0,-2 1-1 0,1-1-1 0,-2 2 3 0,0 0-2 15,0 0 1-15,0 0 1 0,-1 0-1 0,0-1-1 0,-1 1 2 16,-1 0-2-16,1 0 2 0,-1 0-4 0,0-1 1 0,0 1 2 0,-1-1-2 15,-1 0 3-15,0 0 1 0,1 0-4 0,-2 1-1 0,2 0 5 16,-1-1-6-16,0 1 5 0,0 0 2 0,-1-1-6 0,1 2 4 0,0-2-2 16,-1 2-2-16,0-1 5 0,1 0 0 0,0 1-7 0,0-1 6 0,-1 2-7 15,0-1 0-15,1 0 5 0,0 0-3 0,0 0 0 0,1 0 4 16,0 0-6-16,-1 1 1 0,0-1 4 0,0 0-4 0,0 0 6 0,1-1-1 16,-2 1-2-16,2 0 4 0,-1 0 1 0,0 0 0 0,1 1-1 0,-1 0 1 0,0 0-6 0,1 0 4 0,-2 0-4 15,1 1-1-15,-1 0 7 0,1 0-4 0,-1-1 1 0,0 1 2 0,0-1-6 16,1 0 4-16,-1 0 1 0,0 1-3 0,0-1 1 0,0-1 1 15,1 0 0-15,-1 0 0 0,1 0 4 0,-1-1-6 0,1 1 6 16,-1-1-7-16,0-1-2 0,1 1 6 0,0-1-6 0,1 0 4 0,-1-1 5 0,1 0-6 16,0 0 2-16,0-1 6 0,0 1-8 0,0 0 2 0,0-1 2 15,0-1-5-15,0 0 4 0,0 0 2 0,1-1-3 0,-1 0 3 0,1 1 3 16,-1 0-9-16,1-2 5 0,0 1 2 0,-1-2-7 0,0 2 7 16,1-1-3-16,0-2-3 0,-1 2 5 0,1-2-1 0,0-1-2 0,-1 0 3 15,1 0-4-15,0-1 0 0,-1 1 4 0,1-2-5 0,1 1 4 0,0-1 1 16,-1-1-4-16,1-1 1 0,1 0 4 0,0 1-5 0,-2-1 6 15,1-1-5-15,0 2 0 0,1-1 1 0,-2 1-1 0,1 2 2 0,-2 2 0 16,0 0-2-16,0 2-4 0,1 0 6 0,-2 0-7 0,1 1 7 0,-1 1 3 16,0 0-8-16,-1 1 2 0,1 1 1 0,0 0-5 0,-1 0 9 0,0 0-3 15,0 0-5-15,0 1 6 0,0 1-10 0,0 0 5 0,0 1 6 16,0 0-6-16,-1 1 5 0,1 0-1 0,-1 0-6 0,0 1 3 0,1-1 4 16,0 1-4-16,-2 0 3 0,1 1-1 0,0-1-2 0,1 1-2 0,0 0 8 15,0-1-4-15,-1 1 2 0,1-1 7 0,0 0-15 0,-1 0 8 16,0-1-4-16,1 1-4 0,-1 1 8 0,0-1-4 0,0 1-2 0,1-1 6 15,-1-1-4-15,0 2 5 0,0-2-4 0,1 1-3 0,-1 0 1 16,0-2-2-16,-1 2 2 0,2-1-1 0,0-1 3 0,0 0-7 0,0 0 5 16,1 0-5-16,0-1-5 0,0 1 7 0,0-2-9 0,-1 1-1 0,2-1 4 15,-2 0-5-15,1 1 1 0,-1-2 2 0,2 0-9 0,-1 0-2 16,-1 0-5-16,1 0-15 0,0-1-9 0,0-1-16 0,-1 1-31 0,1-1-30 16,0 1-48-16,0-2-75 0,0 1-85 0,-1-1-98 0,1 0 16 0,-1-1 92 15,1-1 100-15,-1 0 17 0,0-1-384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6:00:35.86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16848 12395 617 0,'0'-1'273'16,"0"1"-170"-16,0 0 6 0,0 1-20 0,0-1-16 0,0 0-11 0,2 1-3 15,-1-1 3-15,0-1 9 0,1 1 12 0,0-1-1 0,0 1-4 16,1 0-2-16,-1-1-9 0,0 0 1 0,1 1-8 0,-1-1-2 0,1 1-9 16,0-1-5-16,0 0 7 0,1 0-10 0,0 0-1 0,-1 1-2 0,1-1-6 15,1-1 3-15,0 2 3 0,-2-1-3 0,2 0-3 0,0 0-7 16,0 1 2-16,0-1-3 0,1 0 1 0,-1 0-6 0,0 1-7 0,1-1 2 16,0 0-12-16,0-1 12 0,0 2-4 0,1-2-1 0,0 1 2 0,0 0-1 15,0 0 1-15,0 0-4 0,0 0 4 0,1 0 0 0,-1 0-7 16,1 1 2-16,0-1-2 0,-1 0-3 0,0 1 10 0,1 0-7 0,-1-1 6 15,1 1-6-15,0 0-6 0,-1 0 9 0,0 0-5 0,-1 1 4 0,1-1 0 16,0 0-2-16,1 1-2 0,0-1 4 0,-2 0 2 0,2 0-3 16,0 0-2-16,-1 1 4 0,0-1-6 0,1 0 6 0,-1 0 3 0,0 0-7 15,0 0 3-15,0 0-7 0,0 0 5 0,0 0-3 0,0 0 8 16,0 0 1 0,0 0-6-16,-1 0 5 0,1 0-6 0,-1 0-1 0,1 0 7 0,-1 0 0 15,1 0-4-15,0 0 2 0,1 1-10 0,-1 0 5 0,0-1 2 16,0 1 2-16,0-1 3 0,1 0-6 0,-1 0 4 0,1 1-6 0,0-1 8 15,-1 0 0-15,0 0-3 0,0 1 1 0,-1-1-4 0,1 0 2 16,-1 0 1-16,0 0 2 0,1 0-5 0,-1 0 2 0,1 0-1 0,-1-1 0 16,1 0 2-16,0 1 0 0,1 0-11 0,-1-1 7 0,0 1-4 0,0-1 3 15,0 0 6-15,1 1-5 0,-1 0 5 0,0-1-11 0,-1 1 8 16,1-1-9-16,0 1 4 0,0 0 9 0,-1-1-10 0,0 0 8 0,0 1-6 16,1 0-4-16,-1 0 10 0,1 0 1 0,-1-1-3 0,1 0 3 15,-1 0-13-15,0 1 5 0,-2 0 1 0,0 0 6 0,1 0-6 0,-1 0-2 16,0 0 3-16,1 0-6 0,-1 0 11 0,0 0-4 0,1 0 5 0,-1 0-8 15,0 1 2-15,0-1 1 0,0 0-4 0,-1 0 5 0,1 1-3 16,0 0-1-16,-1-1 1 0,0 0 0 0,0 0 1 0,0 0 2 0,-1 0-3 16,0 0 7-16,1 0-7 0,-1 0 1 0,0 0 4 0,0 0 0 0,0 0 1 15,0 0-1-15,-1 0 0 0,1 0-6 0,-1 0 4 0,0-1 5 16,1 1-1-16,-1 0-6 0,0 0 5 0,0-1-8 0,0 0 4 0,0 1 5 16,0 0-4-16,-1-1-1 0,1 0-3 0,0 0 3 0,0 1-1 0,-1-2 6 15,1 1-4-15,-1 0 2 0,0-2-3 0,1 1-3 0,0 1 6 16,-1-2-2-16,1 0-1 0,-1-1 5 0,0 1-1 0,1 0-5 0,-1-2 8 15,1 0-6-15,0 1 5 0,-1-1 3 0,0 0 3 0,2 0 1 16,-1-1-12-16,0 0 12 0,1 0-11 0,-1-1 3 0,0 1-2 0,0-2-9 16,0 0 6-16,1-1-3 0,-1 1 8 0,1-1-3 0,-1-1-3 0,0 0 2 15,1 0-6-15,-1-1 6 0,1 1 0 0,0-2-3 0,0 0 5 0,-1 0-8 16,1-1 7-16,0 0-3 0,0-1 2 0,0 0 1 0,-1-1-5 0,1-1 7 16,-1 0-13-16,2-2 7 0,-2 1 4 0,2 0-7 0,-2-1 9 15,1 1-3-15,-1-1-6 0,1 0 3 0,0-2 1 0,0 1 3 0,0 0-5 16,-1-1 4-16,0 1 0 0,0-1 3 0,0 0 5 0,-1 1-10 15,0-1 2-15,0 1-8 0,0 1 1 0,0-1 11 0,0 1-6 0,0 0 4 16,0 0-4-16,-2 1-1 0,1 0-4 0,0 0 6 0,0-1 3 0,0 0-6 16,0 0 6-16,1 0-3 0,-1 1-2 0,0 0 1 0,0 1 1 15,1 0-2-15,0 0 4 0,0 2-5 0,0 1 2 0,0-1-9 0,0 1 12 16,-1 1-3-16,1 0-3 0,-1 1 8 0,1 0-13 0,0 1 1 0,0-1 8 16,0 2 4-16,0 0-11 0,0-1 9 0,0 1-7 0,0 0 2 0,0 0 7 15,0 0-3-15,0 0-3 0,1 1-3 0,-1 0-1 0,1-1 3 16,-1 3 8-16,0-2-6 0,1 0 7 0,-1 1-6 0,1 0-3 0,-1 1 3 15,1 0 2-15,-1-1-2 0,0 2 2 0,0-1 3 0,1 0-7 0,0 0 4 16,0 0 4-16,0-2-7 0,0 1-2 0,1 0 14 0,-1 0-17 16,1 1-1-16,-1-1 10 0,1 0-9 0,-1 1 9 0,1-2 0 0,-1 1-3 15,1-1-4-15,-1 1 4 0,0 1 2 0,1-1 4 0,-1 1-7 16,0 1 1-16,0 1 1 0,0 0-2 0,0 0 7 0,0 0-8 0,-1 1 1 16,1-1-3-16,-1 1 0 0,0 0 5 0,1 0 1 0,-1 0-6 0,0 0 5 15,1 0 0-15,-1 1-9 0,1 1 11 0,-1-2-3 0,0 2-4 16,1-1 5-16,-1 1-2 0,0-1-2 0,1 1 3 0,-1 0 4 0,1-1-7 15,-1 1 0-15,0-1-3 0,0 0-7 0,0 0 12 0,0 1 0 0,1-1-1 16,0 0 9-16,0 1-11 0,-1-2-3 0,1 2 8 0,1-2-4 16,-1 2 3-16,0-1 5 0,1 0-8 0,-2 1 0 0,1 0 8 0,0-1-7 15,0 2 2-15,0 0-5 0,0-1-3 0,-1 1 1 0,1 0 5 0,-1 0 0 16,0 0 2-16,0 0-2 0,1 1-3 0,-1-1 10 0,1 1-12 16,-1 1 8-16,1-2-3 0,-1 2-8 0,1 0 6 0,-1 0 1 0,0 0 0 15,0 0 6-15,1 1 0 0,-1-1-10 0,1 0 7 0,0 0-13 16,-1 1 10-16,0-1 5 0,0 1-6 0,1-1 6 0,-1 1-5 0,1-1-5 15,0 1 7-15,-1 1 3 0,0 0-10 0,0 0 10 0,0 0-7 0,0 2 2 16,0 0 5-16,0 0 3 0,0 1-9 0,0 0 2 0,0 2-1 16,0 1-8-16,0 1 10 0,-1 1-3 0,1 2 2 0,0 0-4 0,-1 0 4 15,2 0-7-15,-1 1 7 0,1 0-1 0,-1 0-5 0,0 1 7 16,0-2-8-16,2 0 4 0,-1-2 4 0,1 0-2 0,0 0 3 0,-1-1 2 16,1 2-10-16,-2-1 4 0,1-1-1 0,0 2 4 0,0-2 3 0,-1 1-5 15,0 1 3-15,0 0-8 0,0 0 8 0,0 1 0 0,0 0 2 16,1 0-7-16,-1 0 2 0,1 1-1 0,-1-2-4 0,1 1 13 0,-1 0-10 15,1 0 2-15,1 2 1 0,-1 0-3 0,0 0 4 0,0-1 2 0,0 0-5 16,-1 0 3-16,1-1-4 0,0-1-1 0,-1 0 3 0,1-1 4 16,-1-1-6-16,1 0 1 0,-1 0 11 0,1-1-18 0,-1 0 18 0,0-1-7 15,1 1-8-15,-1-1 12 0,0 1-11 0,1 0 8 0,-1-1-4 0,0 0 1 16,1 1 0-16,0-1 1 0,0 0-1 0,-1 0 1 16,2-1 2-16,-1 1-7 0,-1-1 5 0,2 1-4 0,-1-1-1 0,1 1 8 15,0 0-5-15,-1-1 3 0,1 1 5 0,-2 0-10 0,1 0 6 0,0 0 0 16,0 0-4-16,-1 0 6 0,1 1 2 0,-1-2-7 0,1 0 3 0,0 1 4 0,-1-1-18 0,1 1 19 0,0-1-7 0,0 0-5 15,0 0 9-15,-1 0-10 0,0 0 1 0,0 1 8 0,1 0 0 0,-1 0-3 16,0-1 5-16,0 1-7 0,-1-2 1 0,1 0 5 0,0 0-1 16,0 0 1-16,0-1 2 0,0 1-3 0,1 0 1 0,-1-1-1 0,0 1-1 15,0-1 5-15,0 0-8 0,1 0 5 0,-1 0-3 0,0 1 1 0,1-1 2 16,-2 1 0-16,1-1-2 0,1 1-1 0,-1 0 3 0,0-1-4 16,0 0 7-16,0-1-8 0,1 1 0 0,-1 0 3 0,0-1-7 0,1 1 4 15,-1-1 5-15,0 1-6 0,0-2 6 0,0 0-2 0,0 1-5 16,1-1 2-16,-1-1 2 0,0 1 1 0,0 1-9 0,1-1 15 0,0-1-16 15,0 1 8-15,-1 0 8 0,1-1-14 0,-1 1 10 0,2 0-8 0,-2-2 6 16,1 1-3-16,0-1 5 0,0-1-5 0,0 2-4 0,-1-2 4 0,0 1-4 16,1 0 6-16,0-1 2 0,0 1-6 0,-1-1 1 0,1-1 2 0,1 1-10 15,-2-1 14-15,2 1-4 0,0-1 5 0,-2-1-5 0,1 1-2 16,1 0 3-16,-1 0-8 0,1 0 12 0,0-1-4 0,-1 1-2 0,1 0-1 16,0 0 0-16,0 0-1 0,-1 0 4 0,1 0 1 0,0 0-1 31,0-1-1-31,0 1-1 0,0 1-4 0,0-1 10 0,0 0 0 0,0 0-8 0,1 0 8 0,0 0-14 0,0 0 0 0,-1 0 9 0,0 0-2 0,1 0-1 15,0 1 6-15,-1 0 0 0,0-1-10 0,1 2 14 0,0-2-11 16,1 1-3-16,-1 1 8 0,0-2-4 0,0 1 0 0,1-1 11 0,0 1-10 16,1 0-4-16,-1-1 4 0,0 1-10 0,1 0 11 0,0-1 3 15,1 0 2-15,0 0-1 0,0 0 2 0,1 0-15 0,1 0 9 0,-1-1 0 16,1 2-5-16,0-2 12 0,0 0-11 0,-1 1 6 0,1 0 1 0,0-1 0 16,0 2 3-16,0-2-10 0,2 1 0 0,-1 0 6 0,1 0-9 15,0 0 8-15,-1 0 5 0,1 1-10 0,-1-1 6 0,0-1 0 0,1 2-7 16,-1-1 4-16,1 0 4 0,-1 0-6 0,1 0 10 0,-1 0-7 0,1 1 0 15,0-1 7-15,-1 0-7 0,1 0 4 0,0 0-3 0,0 0 0 16,0 0-9-16,0 0 14 0,0-1-6 0,1 1-2 0,-2 0 12 0,-1-1-13 16,2 1 4-16,-2 0 8 0,1-1-6 0,0 1 3 0,-1-1-1 0,0 1-12 15,0-1 6-15,1 0 0 0,-1 0 9 0,0 0 1 0,2 1-2 16,-1-1 1-16,1-1-4 0,0 1 1 0,0-1 2 0,1 1 3 16,0-1-13-16,1 0 12 0,0 0-11 0,0-1-2 0,1 3 14 0,-1-1-11 15,-1-1 5-15,-1 1-2 0,2-1-2 0,-1 0-1 0,1 1 1 0,-2-1 1 16,0 0-2-16,0 2 3 0,0-1-4 0,0 1-1 0,-1 0 8 15,1 0-2-15,-2 1 1 0,1-1-2 0,0 0-9 0,0 1 7 0,0-1 4 32,1 1 0-32,-1-1-5 0,1 0 2 0,0 1-5 0,1-1-1 0,0 1 7 15,0-1-2-15,1 0 6 0,0 0-5 0,-2 0-1 0,2-1-1 0,-1 1 1 0,1 0 2 0,-1 0 1 0,1-1-2 0,-1 1-2 0,1-1 0 16,-1 0 4-16,1 1 2 0,0 0-7 0,-1 0 1 0,1 0-7 0,-1 0 3 16,1 0 5-16,-1 0 9 0,1 0-7 0,-1 0-3 0,0 0 3 0,0 0-11 15,-2 0 14-15,2 1-1 0,0-1-1 0,0 1-3 0,1 0-1 16,-1 0-5-16,1-1 8 0,-1 0 1 0,1 1-4 0,0 0 1 0,-1-1-5 15,0 0 1-15,0 0 8 0,0 1-1 0,1-1-5 0,-1 0 5 16,1 0-10-16,-1 0 9 0,1 0 2 0,0 0-3 0,1 0 3 0,-1-1-4 16,0 1-3-16,0 0-4 0,-1 0 7 0,0 1-4 0,1-1 9 0,-2 1-2 15,2-1-4-15,-2 0 3 0,2 1-6 0,-1 0 9 0,1-1-6 16,-1 0-1-16,0 1 2 0,0-1-3 0,-1 1 6 0,2 0 3 0,-1-1-9 16,0 0 5-16,0 0-7 0,0 1 0 0,-2-1 7 0,1 0 3 15,0 1 1-15,1-1-11 0,0 0 9 0,0 0-19 0,-1 0 19 0,1 0 6 31,-1 0-15-31,0-1 15 0,0 2-13 0,0 0 0 0,0 0 7 0,0-1-4 0,0 1-5 0,-1 0 6 0,0 0-6 0,1-1 2 0,-1 1 6 16,1 0-1-16,0 0-3 0,-1-1 2 0,1 1-3 0,1 0-3 0,-1 0 13 16,1-1-6-16,0 0 4 0,0 0-7 0,-2 0-2 0,1 0-1 0,0 0 2 15,0 0 7-15,-1 0-6 0,1-1 2 0,-1 1-6 0,1-1 2 16,-1 0 1-16,1 1 7 0,1-1-1 0,-1 1-3 0,0 0-2 0,0 0 1 16,0 0-4-16,2 0 9 0,-2 0 0 0,1 0-7 0,1 1 5 15,-2-1-14-15,0-1 8 0,1 1 6 0,-1 0 2 0,1 0-7 0,0 0 5 16,0 0-10-16,1-1 2 0,-1 0 15 0,1 1-14 0,-1-1 7 0,1 1-3 15,-1-1-3-15,1 1 1 0,-2-1 6 0,0 1-4 0,0 0 1 16,0 0 1-16,0 0-3 0,0-1 2 0,0 1 2 0,0 1 0 0,1-1-2 16,0 1-1-16,0 0-6 0,0 0 6 0,0-1-1 0,-1 0 6 0,1 0-6 15,0 1-3-15,-1 1 4 0,0-2-10 0,1 1 15 0,-1 0-1 16,0 0-7 0,1-1 4-16,-1 0-1 0,1 0-6 0,0 0 9 0,-1 1 6 15,0-1-8-15,1 1 4 0,0-1-8 0,-1 1-2 0,1 0 7 0,-1-1 1 16,0 1-4-16,-1 0 7 0,0 0-14 0,1 1 4 0,-1-1 11 15,0-1-10-15,0 1 11 0,0 1-11 0,0-2 1 0,0 2-5 0,-1 0 10 16,1-1-1-16,-1 1-1 0,1-1 1 0,-1 1-5 0,0 0 4 0,0-1-2 16,0 1 7-16,-1 0-4 0,0-2-6 0,1 2 4 0,-1-1-4 15,0 0-2-15,1 1 14 0,-1-2-10 0,0 1 1 0,0 0 5 0,0 0-11 16,1-1 8-16,0 2 1 0,-1-1-4 0,1 0 0 0,0-1 7 0,-1 1-10 16,0 0 12-16,1 0-5 0,-1 0-7 0,-1 0 8 0,1 0-9 15,0-1 6-15,0 0 2 0,0 1 1 0,0-1-6 0,-1 1 6 0,1-1-9 16,0 0 3-16,-1 0 3 0,1 0 2 0,0-1-1 0,0 1-1 0,-1-1 3 15,1 1-10-15,0-1 11 0,0 0-2 0,0 0 6 0,-1 0-11 16,1 0 1-16,0 0-1 0,0 1 0 0,0 0 9 0,1-1-6 0,0 0 0 16,-1 0-5-16,3 0 5 0,-2 0-1 0,0 0 9 0,1 0-7 15,0 1 2-15,-1-2-3 0,3 1-7 0,-1-1 5 0,0 1 5 0,1-1-4 16,-1 0-4-16,0 1 6 0,0-1-13 0,0 1 9 0,0-1 4 0,1 1-4 16,0-1 4-16,-1 2-1 0,0-1 2 0,0 0-1 0,1 0 2 15,0 0-3-15,-1 1-3 0,1 0-2 0,0 0 4 0,0 0 1 0,1-1-1 16,0 0 3-16,0 1 3 0,-1 0-8 0,-1 0 1 0,0 0 3 0,0 0-1 15,0 1 1-15,0-1-3 0,0 0 8 0,-2 1-13 0,0-1 7 16,1 0 3-16,-2 0-5 0,2 1 3 0,-2-1 1 0,1 1 0 0,-1 0-13 0,-1-1 19 16,0 1-7-16,0-1 1 0,0 2 1 0,-2-1-5 0,1 0-4 15,-1 0 9-15,0 0 11 0,-1-1-20 0,0 1 7 0,-1-1-13 0,-1 1-8 16,0-1 6-16,-1 1-9 0,0-1-16 0,-1-2-10 0,-1 2-30 16,-1-1-24-16,0 0-21 0,-2 0-54 0,0 0-60 0,-1-2-137 0,-1 2-191 15,-1-1 25-15,-1 0 11 0,-2-1-304 0</inkml:trace>
  <inkml:trace contextRef="#ctx0" brushRef="#br0" timeOffset="1126.04">16996 12746 720 0,'-1'-1'28'0,"1"-1"11"0,1 0 17 16,-1 0 27-16,0 0 16 0,0 1 25 0,0-1 16 0,0 0 2 16,-1 0 1-16,1 1-9 0,0 0-15 0,0-1-5 0,0 0-10 0,-1 1-10 15,1-1-5-15,-1 0-11 0,0 1-2 0,1-1-7 0,-1 1-8 0,1-1-8 0,-1 1-5 16,0-1-8-16,0 1-3 0,1-1 0 0,-2 1-6 0,1 0-1 15,-1 0-4-15,1 1-3 0,-1 0-6 0,0 0 4 0,0 0 2 0,1 0 0 16,-2 1-6-16,2 0-3 0,-1-1-1 0,0 2-8 0,0 0 10 0,-1 0-5 16,1 0-6-16,0 0 2 0,0 1-3 0,-1 1-5 0,1-1 7 15,0 1 1-15,0 0-6 0,1 1 1 0,-1 0-4 0,0 0-4 0,0 1 5 16,1 0-1-16,1 0-4 0,-1 0 8 0,0-1-10 0,1 1 6 0,1 1 1 16,0-1-7-16,0 0 2 0,1 0 0 0,0 0-3 0,0 0-2 15,1 0 12-15,0 0-10 0,0 0 3 0,1-1-2 0,-1 0-5 0,1 0 5 16,0 0 3-16,-1-2-2 0,2 1-3 0,0 0-1 0,0-1-5 0,0 0 6 15,0-1 1-15,1-1 1 0,-1 0-7 0,0-1-1 0,1 0-4 16,-1-1-1-16,0 1 5 0,1-2 5 0,-2 1 5 0,2-3 1 0,-2 1 7 16,1 0-6-16,0-1 4 0,-1 1 5 0,1-1-6 0,-1-2 1 15,1 1 1-15,0 0-5 0,0-1 6 0,-1-1 5 0,1 0-5 0,0-1 0 16,-2 1-2-16,0-1-3 0,1 0 5 0,-1 0 3 0,1 0-9 16,0 1 7-16,-1-2-1 0,-1 2-10 0,1-1 11 0,-2 0-6 0,1 1 0 15,-1-1 0-15,-1 0-1 0,1 1-3 0,-1 0 7 0,1 0 3 0,-1 1-4 16,-1 0 5-16,0 1-5 0,0 0 2 0,-1 0 7 0,0 1-1 0,0 1-1 15,-1 0 5-15,-1 0-10 0,1 1 1 0,0 0 9 0,0-1-7 16,-1 2 3-16,1-2-2 0,-2 3-5 0,1-1 0 0,0 1 3 0,-2 1 1 16,1-1-1-16,0 1-7 0,-1 1 2 0,1 1-4 0,0-1-10 15,-1 0 2-15,1 1-9 0,-1 0-13 0,1 1-6 0,1-1-12 0,-1 0-21 16,1 1-8-16,0-1-23 0,0 0-24 0,1 1-26 0,0-1-37 0,0 0-27 16,0 0-12-16,1-1 13 0,0 0 44 0,1 0 58 0,0 1-633 15</inkml:trace>
  <inkml:trace contextRef="#ctx0" brushRef="#br0" timeOffset="3317.11">17401 12648 761 0,'-1'0'48'0,"-1"-1"27"0,2-1 12 0,-2 2 18 0,1-1 14 15,-1 0 11-15,1 0 1 0,-1 1 0 0,0-1-13 0,0 1-11 0,1 0-9 16,-1 0-10-16,0 0-2 0,0 1-5 0,0 0-12 0,0-1-8 0,-1 1-12 16,1 0-7-16,0 1-9 0,0-1-10 0,-1 1-1 0,1 0-9 15,0 0 3-15,0 1 0 0,1-1-1 0,-2 0-7 0,2 1-1 0,-2 0 0 16,1 1-10-16,0-1 15 0,0 2-4 0,0-1-7 0,0 1 6 15,0 0-15-15,0 1 2 0,0 0 10 0,1 0-3 0,-1 2 4 0,2-1-2 16,-2 0-9-16,2 1 3 0,-1-1 6 0,2 0-2 0,0 0-2 0,0-1 4 16,-1 1-12-16,2-1 6 0,-1 0 6 0,1-1-6 0,0 0 8 15,1 0-5-15,0 0-3 0,0-1 0 0,1 0 0 0,-1 0 0 0,1-1 6 16,0 0-6-16,1-1 2 0,-1 0-4 0,1-1-3 0,1-1 5 0,-1 0-5 16,1 0 1-16,0-1 0 0,-1-1 3 0,1 0 1 0,0 0 5 15,0-1-3-15,-1-1 2 0,1 0-4 0,-1 0 1 0,1 0 4 0,-1-2 1 16,0 1 4-16,0-1-5 0,0 0 6 0,2 0-3 0,-1-1 7 15,-1 1 6-15,0-1-6 0,1 0 2 0,-2-1-1 0,1 1-5 0,-1 0 4 16,0 0 0-16,-1-1-7 0,0 1 4 0,0 0-8 0,0 1 1 0,-1-1 6 16,0 1 3-16,-2 0-5 0,0-1 7 0,0 1-3 0,0-1-5 0,-2 1 11 15,1 1-5-15,-2-1 4 0,1 1-3 0,0 0 3 0,-1-1-3 16,0 1 4-16,-1 0 3 0,1 1-2 0,0 0 4 0,-1 0-10 0,0 1 5 16,0-1-1-16,0 1-2 0,-1 1-1 0,0 0 0 0,1-1-11 15,0 2 2-15,-1 1 3 0,2-1-1 0,-1 1 1 0,0 0-3 0,-1 0-7 16,1 1 0-16,-1 0 2 0,1 2-2 0,-1 0 3 0,0-1-15 0,0 2 0 15,0 0-7-15,2-1-8 0,-2 0-1 0,1 0-10 0,0 1-20 16,1-1-23-16,0 0-34 0,1 1-51 0,0-1-53 0,0 0-68 16,1 0-42-16,0 0 16 0,1 0 67 15,1-1-422-15</inkml:trace>
  <inkml:trace contextRef="#ctx0" brushRef="#br0" timeOffset="4199.1">17759 12588 1167 0,'-1'0'265'0,"-1"-1"-14"15,0 0-50-15,1 1-44 0,1-1-26 0,0 0-34 0,0 0-11 0,0 0-12 16,2 0-10-16,-1-1-2 0,1 1-11 0,0-1-12 0,0 1-5 0,2-1-6 15,-1-1-5-15,1 2-1 0,2-1-5 0,-1 1-3 0,-1-2-4 16,2 3-3-16,-1-2-2 0,1 1 6 0,0 1-7 0,0 0 4 0,0 0-1 16,0 1-9-16,0 0 8 0,0 0 0 0,-1 1-2 0,-1 0-3 15,0 1 5-15,0 0-12 0,-1 0 7 0,0 1 2 0,0 1-9 0,-2-1 4 16,1 2-10-16,-2-1-2 0,0 0 3 0,-1 1-5 0,0 0 0 0,-1-1 2 16,-1 1-11-16,0 1 7 0,0-2 5 0,0 0 2 0,-1 0 6 15,1-1 3-15,-1 1-1 0,0 0-5 0,-1-2 10 0,2 1-5 0,-1-3 8 16,0 1-8-16,0-1 3 0,0 1 1 0,1-2-4 0,-1 1 10 0,1-1-1 0,-1 1-3 0,2-1 2 0,-1 0 2 0,0 0 0 15,1 0 8-15,-1-1-2 0,2 0-5 0,0 1 0 0,0-1-2 0,0 1-1 16,1-1 3-16,0 0-4 0,0 0-4 0,1-1 2 0,-1 2-4 0,0-2 1 16,1 0 4-16,1 1-2 0,-1-1-4 0,2-1 3 0,-1 1-4 15,0 1-1-15,1-2 11 0,0 1-4 0,0 0 0 0,0 0-1 0,1 1-5 16,0-1 0-16,0 1 4 0,0 0 1 0,1-1 2 0,0 1-5 16,0 0-1-16,0 0 2 0,0 0 0 0,0 1 3 0,0 0-2 0,-1 0 1 15,2 0-5-15,-2 0 5 0,1 1 0 0,0 0 2 0,-1 0 1 0,1 0-11 16,0 1 6-16,0-1-8 0,-1 0 7 0,1 1 8 0,-1 0-6 15,0 0 0-15,-1 0 3 0,0 2-10 0,0-1 8 0,-1 0 4 0,0 0-8 16,1 1 5-16,-2 0 0 0,1 0-3 0,-1 0 9 0,0 0 3 0,0 1-10 16,-1-1 13-16,0 0-9 0,0-1 3 0,0 1 16 0,0 0-8 15,-1 0 8-15,0 0 1 0,-1 0-4 0,0-1-3 0,0 0 7 0,-1 0-2 16,1 1-3-16,-1-1 5 0,0-1-9 0,0 0-1 0,-1 0 6 16,1 1-3-16,-1-1-2 0,0 0-2 0,-1 0-6 0,2-1 5 0,-3 2 0 15,2-2 5-15,-2 2-7 0,2-2-4 0,-2 1-3 0,1 0-4 16,-1-1 4-16,0 1 0 0,0-1 3 0,0 1-13 0,-1-1 4 0,1 0-7 15,0 1-2-15,1-1 8 0,-1 0-15 0,2 0-13 0,-1 0-14 0,1 1-20 16,0-1-21-16,1 0-21 0,0 0-52 0,0 0-67 0,1-1-88 16,0 1-96-16,0-1-6 0,1-1 82 0,0 1-573 0</inkml:trace>
  <inkml:trace contextRef="#ctx0" brushRef="#br0" timeOffset="5248.85">18375 12550 608 0,'-1'0'173'0,"0"0"-133"16,-1 0 14-16,0 0 22 0,1-1 15 0,-1 1 11 0,0 0 10 15,-1 0 3-15,1 1 0 0,0-1-5 0,-1 0-7 0,0 0-13 0,0 0-9 16,0 1-5-16,0-1-7 0,-1 1-1 0,1 0-3 0,0-1-5 0,0 1-5 16,-1 1-1-16,1-1-7 0,0 1 2 0,0 0-4 0,-1 0-10 15,1 0 6-15,0 1-14 0,1-1-1 0,-1 1 3 0,0 0-10 0,1 0-3 16,-1 1-2-16,1 0-5 0,0 1-2 0,-1 0 9 0,2 0-4 0,-1 0-1 16,1 0 0-16,-1 1-6 0,0 0-2 0,1-1 6 0,0 1-5 0,0 0 0 15,1 0 1-15,0 1-9 0,0 0 3 0,0-1 5 0,1 0-1 16,-1 1-3-16,1-2 6 0,1 1-11 0,-1 0 3 0,1-1 6 0,0 0-7 15,1 0 7-15,0-1-3 0,0 0-3 0,1-1-1 0,-1 0 6 0,0 0-6 16,1-2 4-16,1 1-2 0,-1-2-9 0,1 1 7 0,-1-1-1 16,1-1 4-16,0 1 0 0,-2-2-1 0,2 1-4 0,0-1 2 0,-2 0 0 15,3-1 4-15,-2-1-2 0,1 0-1 0,0 0 0 0,-1-1-2 16,2 0 5-16,-1 1 0 0,-1-2 5 0,3 0-8 0,-3 1 6 0,2-2 0 16,-1 1-4-16,-1 0 10 0,1-1-7 0,-1 1-1 0,0 0 3 0,0 0-2 15,-1 0 3-15,-1 0 5 0,0 1-6 0,0-1 2 0,1-1-3 16,-2 2-1-16,0-1 2 0,-1 0 7 0,0 1-7 0,0-2 4 0,-1 2 1 15,1 0-7-15,-2-1 9 0,0 1 0 0,-1 0-1 0,1-1-4 16,-1 2 6-16,0-1-10 0,0 1 5 0,0 0 6 0,0 1-10 0,0 0 4 16,-1 1-2-16,0 1-5 0,0 1 4 0,0 0 1 0,0 2-9 0,-1 0 5 15,1 1-8-15,-1 1-7 0,1 0 6 0,0 0-8 0,0-1-5 16,0 1-1-16,1-1-9 0,1 1-9 0,-1 0 0 0,1 0-11 0,0-1-11 16,0 0-15-16,2 0-29 0,-1-1-34 0,0 1-51 0,1 0-63 0,0 0-57 15,1-1-10-15,0 0 55 0,2 1-38 0,-1-2-386 0</inkml:trace>
  <inkml:trace contextRef="#ctx0" brushRef="#br0" timeOffset="6005.33">18729 12539 949 0,'-2'0'160'0,"0"1"9"0,0 0-14 0,1 0-19 0,-2 1-20 0,2-1-8 16,-1 1-4-16,0 1-14 0,0-1-1 0,-1 0-9 0,1 1-14 16,0 0 0-1,0 0-7-15,0 1-7 0,0 0-9 0,-1 0-2 0,1 0-11 0,0 2 2 0,0-2 4 0,-1 2-9 16,1-1 1-16,0 1-3 0,0 0-4 0,0-1 0 0,0 0 3 0,2 1-9 16,-1 1 3-16,0-1-3 0,1 1-9 0,0-1 7 0,0 1 3 0,0-1-7 15,1 1 6-15,0-2-1 0,1 1-13 0,0-1 11 0,0 0-6 16,1 0-7-16,0 0 3 0,-1 0-4 0,1-1-3 0,0 0 9 0,1-1 0 15,0 0-2-15,0 0 0 0,1-1-8 0,0 1 3 0,0-3 1 16,1 1 3-16,0-1-1 0,0-1 4 0,2 1-7 0,-1-2 0 0,0 0 6 16,0-1-1-16,0 0 1 0,-1-1 1 0,1 0-3 0,0 0-1 0,0 0 9 15,0-2-1-15,0 1 9 0,-1 0-4 0,0-1 0 0,-1-1 3 16,1 1-1-16,-2-2 4 0,1 1 0 0,-1 0-6 0,0 0-1 0,-1 0 2 16,0 1-5-16,0 0 7 0,-1-1-2 0,0 2-5 0,-1-1-1 0,1 0-1 15,-2 1 1-15,0 0 1 0,0 0 5 0,0 0-6 0,-1 0 2 16,-1 1-5-16,1-1 0 0,-1 0 3 0,0 1 0 0,0-1-4 0,-1 1 2 15,0 1 1-15,0-1-9 0,-1 1 11 0,0 0-8 0,0 2-1 0,-1-1 5 16,1 1-6-16,-1-1 1 0,-1 2 6 0,0 0-6 0,0 1-2 0,0 1 4 16,0-1-12-16,0 1 6 0,-1 0 5 0,1 0-6 0,1 1-2 15,-1 0 4-15,1 0-14 0,-2 0 5 0,2 0 1 0,0 1-12 0,1-1-2 16,0 0-16-16,0 0-11 0,1-1-21 0,0 1-12 0,1-1-30 16,-1 1-41-16,1-1-40 0,1 0-69 0,1 0-66 0,0 0-34 0,0 0 42 15,0 0-24-15,1-1-402 0</inkml:trace>
  <inkml:trace contextRef="#ctx0" brushRef="#br0" timeOffset="6892.01">19160 12564 1031 0,'-4'1'204'0,"0"0"6"0,0 2-23 0,0-1-25 0,0 0-20 0,0 0-16 16,1 1-13-16,-1-1-12 0,1 1-8 0,-1 0-5 0,1-1-16 16,0 1-7-16,0 0-9 0,0 0-16 0,1 0 0 0,0 1-7 0,-1-1-1 15,2 0 3-15,-1 1-9 0,2-1-1 0,-1 1-6 0,0 0-9 16,1 1 5 0,1-1-2-16,-1 1-8 0,1 1 3 0,0-1-3 0,1 0-3 15,0 1 6-15,0 0 3 0,0 0-10 0,2 0 2 0,-1 0-3 0,0-1-3 16,0 1 6-16,1-1 0 0,0 0 1 0,0 0-3 0,1 0 2 0,-2-2-10 15,1 1 9-15,1 0 1 0,-1-2-8 0,1 1 10 0,0-1-12 16,-1 0 1-16,1-1 6 0,0 0-2 0,0-1-2 0,0-1 2 0,0 0-3 16,0-1 0-16,0-1 5 0,1 0 0 0,-2-1-4 0,2-1 4 0,-1-1 1 15,0 2-5-15,0-2 9 0,1 0-4 0,-1-1 1 0,2 1-2 0,-2-2 3 16,0 0-6-16,0 1 5 0,-1-1 4 0,1 1-2 0,-1-1 6 16,0 1-4-16,-1 1 1 0,-1-1 7 0,1 0-5 0,-1 0 4 0,-1 0 3 15,0 0-10-15,0 0 9 0,-2 0-2 0,0 1 5 0,0 1 2 16,-1 0-6-16,1-1 2 0,-3 2-9 0,1 0 5 0,0 2 1 0,0-1 4 15,-1 1-7-15,-1 1 3 0,1 0-2 0,-2 0-4 0,0 1 7 0,1 1-1 16,-1-1-2-16,-1 1-1 0,1 0 2 0,1 0-5 0,-1-1 7 16,0 1 0-16,1 0-6 0,1 0 0 0,-2 0-4 0,1 0-3 0,0 0 6 15,1 0-3-15,-2 0-5 0,2 1 6 0,0-1-12 0,0 1 7 16,1 0 6-16,0 0-10 0,0-1 2 0,0 1-10 0,1 0-7 0,-1-1-13 16,2 2 5-16,-1-2-15 0,1 2-14 0,1 0-11 0,0-1-28 0,0 2-26 15,0-2-21-15,2 1-47 0,0 0-47 0,1 1-58 0,0-1-57 0,0 1-9 16,2 0 65-16,0-1 6 0,0 1-446 0</inkml:trace>
  <inkml:trace contextRef="#ctx0" brushRef="#br0" timeOffset="7586.56">19575 12569 1006 0,'-2'1'226'0,"-1"0"11"0,-2 1-28 0,2 1-35 0,-1-2-27 15,2 1-19-15,0 2-8 0,0-1-10 0,-1 0-10 0,-1 1-10 0,1 0-15 16,0 0-13-16,0 0-9 0,-1 2-5 0,1-2-3 0,0 2-2 0,2-1-11 16,-1 1-1-16,0 0-10 0,1 0-1 0,0 0 2 0,2-1-1 0,-1 2-10 15,1-1 0-15,1 0-1 0,-1 0-9 0,1 0 14 0,1-1-10 16,-1 1-1-16,2-2 0 0,0 1-3 0,-1-1 3 0,2 0 5 0,-1 0-5 16,0-1-3-16,0 1 0 0,1-1-9 0,1-1 8 0,1 0 5 0,0-1 0 15,0 1-8-15,0-1 8 0,1-1-11 0,0 0 2 0,-1 0 13 16,1-1-11-16,-1 0 5 0,-1-1 1 0,1 1-9 0,0-1 8 0,-1-1 1 15,1 0-8-15,-1 0 10 0,0-1-7 0,0-1-3 0,-1 0 9 16,0 1-1-16,0-1 0 0,-1-1 0 0,0 0-1 0,0 0-4 0,0-1 9 16,-1 0-2-16,0 0 1 0,-1 0-4 0,0 0 0 0,1 0-1 0,-2 0-1 15,0 0 8-15,0 0-5 0,-1 0 5 0,0 0-6 0,-2-1 2 16,1 0 2-16,-2 1 3 0,1-1 2 0,0 1-1 0,-1 1-6 0,0-1 2 16,0 1 1-16,-1 1 1 0,0-1 6 0,0 1-12 0,-1 0 5 0,1 2-8 15,-2-1 3-15,1 2 4 0,0 1 0 0,-1 0-2 0,0 0-4 16,0 1 5-16,0 1-11 0,1 0 9 0,-2 1 0 0,1 0-9 0,0 1 6 15,0 1 1-15,0 0-9 0,-1 0 6 0,1 0 1 0,0-1-8 16,1 1-1-16,-1-1-7 0,2 1-6 0,-1 0-4 0,1 0 0 0,0 0-22 16,1-1-6-16,-1 1-19 0,1-1-32 0,0 0-17 0,2 1-55 0,-1 0-50 15,2-1-60-15,-1 1-65 0,1-1-25 0,0 0 57 0,0 1-1 16,1 0-412-16</inkml:trace>
  <inkml:trace contextRef="#ctx0" brushRef="#br0" timeOffset="8008.46">20112 12659 1603 0,'-1'2'403'0,"1"-1"-148"15,-1 1-104-15,0-2-34 0,1 0-21 0,0 2-17 0,-1-2-17 16,1 1-22-16,0 0-18 0,-1 0-5 0,0 1-17 0,0-1-17 0,1 0-26 16,0 0-28-16,1-1-31 0,0 0-40 0,0 0-50 0,2 0-75 0,-1 0-78 15,0-1-30-15,1 1 61 0,-1-1-587 0</inkml:trace>
  <inkml:trace contextRef="#ctx0" brushRef="#br0" timeOffset="8230.99">20386 12640 937 0,'0'1'220'0,"0"-1"23"0,1 2-41 0,0-1-43 0,-1 0-41 16,1-1-40-16,0 1-25 0,0 0-27 0,-1 0-22 0,0-1-13 15,2 1-14-15,-1 0-19 0,0-1-18 0,1 1-28 0,0-1-31 0,0 0-33 16,0 0-28-16,-1 0-19 0,2 0 5 0,-1 0 40 0,1-1-640 0</inkml:trace>
  <inkml:trace contextRef="#ctx0" brushRef="#br0" timeOffset="8466.61">20567 12617 977 0,'0'1'757'0,"-1"0"-358"0,1 2-156 15,1-2-93-15,-1 1-48 0,1-2-26 0,1 1-19 0,-1 0-6 0,1-1-5 16,0 1-2-16,0-1-4 0,-1 0-18 0,1 0-7 0,1 0-10 0,-1 0-1 16,0-1 5-16,1 0-3 0,0 0-10 0,0 1-2 0,0-2-16 15,-1 1-15-15,0 0-15 0,0-1-35 0,-1 1-46 0,0 1-59 0,0-1-65 16,0 0-81-16,-1 0-53 0,0-1 30 0,-1 1-468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13T16:45:58.6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3228 4817 589 0,'-1'2'335'0,"0"-1"-318"0,0 0 1 15,0 1 10-15,0-2 9 0,0 0 5 0,-1 1 5 0,1-1 11 16,1 0 16-16,-1 1 17 0,0-1 19 0,0 1 15 0,1-1-1 0,0 1-4 0,0-1-7 0,-1 1-10 0,-1-1-10 0,2 0-7 0,-1 1-3 15,1-1-15-15,-1 0-7 0,1 0-3 0,0-1-13 0,0 0-2 16,0 0-3-16,0 1-8 0,0-1-4 0,0-1 1 0,0 0-8 0,-1 1 1 16,1-2 1-16,0 1-4 0,0 0 3 0,0-1 2 0,0 1 0 0,0-1-3 15,-1 1 4-15,1-1-1 0,-1 1-1 0,1 0 3 0,0 0 1 16,1-1-6-16,-1 0 1 0,0 1 1 0,0-1-4 0,1 0 4 0,-1 0 0 16,0 0-3-16,1 0-1 0,-1 0 3 0,1 0-4 0,0-1 1 15,0 1-2-15,1-1-1 0,-2 0-3 0,1 0 0 0,0 0 2 0,0 1-6 16,0-1 2-16,1-1 0 0,-1 1-5 0,0-1 2 0,1 0 0 0,-1 1-2 15,0-2 4-15,0 1-2 0,0 0 0 0,1-1-1 0,-1 1-2 0,1 0-1 16,-1-1-3-16,1 1 2 0,-1 0-2 0,1 0 1 0,0 0-2 16,0 0 5-16,-1 0-4 0,2-1-1 0,-2 1 3 0,1 0-5 0,0 0 4 15,-1 0 2-15,2-1-3 0,-2 2 3 0,1-2 1 0,-1 1-3 0,1 0 3 16,0-1-1-16,0 0 3 0,1 0-3 0,0 1 2 0,-1-1 0 16,0 0-6-16,0 1 6 0,0-1 0 0,0 0-2 0,1 1 1 0,0 0 3 15,-2-1-7-15,2-1 4 0,-1 2 1 0,-1-1-5 0,2 0 1 31,-1 0 2-31,0 0-3 0,1 0 1 0,-2-1 5 0,1 1-3 0,1 1-1 0,-1 0 3 0,0 0-3 0,1 0-4 16,0 1 5-16,-1-1-1 0,1 0-6 0,-1 0 6 0,1 1-4 0,0-1 1 16,0 1 5-16,-1 0-1 0,1-1-2 0,1 1 1 0,-2-2 0 0,2 2-4 15,0-2 6-15,-1 0-2 0,0 2-2 0,1-2 0 0,0 1 0 16,-1-1-4-16,2 1 2 0,0-1 3 0,-1-1-1 0,-1 1 0 0,1-1-2 16,-1 1 1-16,1 0-3 0,0 0 4 0,0 0-1 0,1 0-1 15,0 0 0-15,-1 1 1 0,2-1 0 0,-2 0-1 0,1 0 5 0,0 1-6 16,0 0 1-16,-1 1 4 0,0-2-3 0,0 2 1 0,1-1 5 0,-2 1-7 15,1 0 5-15,1 1 2 0,-1-1-4 0,-1-1 4 0,2 1-2 16,-1 0-4-16,0-1 3 0,1 1-2 0,-1 1-2 0,0-1 4 0,2-1-3 16,-2 1 1-16,1-1-1 0,0 1-2 0,0 0 5 0,-1 0-2 0,1 0 0 15,-1 0-1-15,0 0 1 0,2 0-4 0,-2 1 3 0,1 0 3 16,0 0-5-16,-2-1 2 0,2 1 3 0,0 1-4 0,0 0 1 0,0 0 4 16,-1-2-6-16,1 2 2 0,-1 0 2 0,2 0-5 0,-2 0 4 0,2 0 3 15,0 0-6-15,-1 1 4 0,0-2 0 0,0 1-5 0,0 0 5 0,1-1 1 16,-1 1-3-16,0 0 0 15,1-1 6-15,0 0-6 0,-1 0 3 0,1 0 3 0,0 0-8 0,-1 0 2 0,0 0 2 0,-1 1-5 16,2 0 2-16,-2-1 5 0,1 1-7 0,-1 1 4 0,0-2 1 0,1 2-5 16,-1 0 6-16,0-1-1 0,1 2-2 0,-1-2 3 0,1 1 0 15,0 1-4-15,-1-1 4 0,0 0 0 0,1 0-1 0,-2 1-2 0,2 0 0 16,-1 0 2-16,0 0-4 0,0 0 4 0,1-1 2 0,-1 1-3 16,1-1 0-16,0 0 3 0,-1 0-8 0,2 0 6 0,-2 1 0 0,1-1-4 15,-1 0 4-15,0 1-1 0,1 0-2 0,-1 0 3 0,1-1 0 0,0 1-3 16,-2 0 2-16,2 0-2 0,-1 0 0 0,-2 0 2 0,1 0 2 15,1 1-1-15,-1 0-7 0,0 0 4 0,0 0-5 0,0 1 3 0,0 0 6 16,0-1-1-16,0 1 0 0,0 0-1 0,1-1 3 0,0 2-2 0,-1-1 1 16,1 0 0-16,-1 1-6 0,1-1 4 0,0 0 0 0,-1 0-2 15,1 1 3-15,-1 0 1 0,0-1-2 0,1 1-2 0,-1 0 3 0,1 0-3 16,0 1 1-16,0-1 3 0,0 1-4 16,-1-1 2-16,1 0 2 0,0 1-3 0,1 0 0 0,-2 0 2 15,1 0-5-15,0 0 2 0,0 1 4 0,0 0-5 0,-1 0 4 0,1 0 0 0,-1 0 0 16,0 0-1-16,0 0 0 0,1 1 3 0,-1-1-3 0,1 0-2 15,-1 0 5-15,0 0-8 0,0 0 4 0,0 0 5 0,1 1-7 0,-1-1 4 16,0-1-2-16,0 1 0 0,-1-1 0 0,0 0 4 0,1 1-3 16,0-1-2-16,-1 0 3 0,2 0-5 0,-2-1 2 0,0 1 4 0,2-1-2 15,-2 1-1-15,0-1 3 0,0 1-6 0,1-1 2 0,-1 0 5 0,1 0 0 16,0 0-3-16,0-1 3 0,0 2-5 0,1-1-4 0,-2 0 8 16,1 0-5-16,0 1 3 0,-1-1-2 0,0 0 3 0,1 0-3 15,0 1 0-15,0-1 3 0,-1 0-4 0,0 1 1 0,0-1 2 0,0 1-2 16,0-1-1-16,0 1 7 0,-1-1-7 0,0 1 3 0,1-1 0 0,-1 1-3 15,1-1 3-15,-1 0 2 0,2 0-5 0,-2 1 2 0,0-1 1 0,0 0-5 16,1 0 6-16,0 1 0 0,-2-1 1 0,3 0-4 0,-2 0 1 16,1 1-1-16,-1-2-2 0,0 1 5 0,0 0 2 0,1 0-7 0,0 1 2 15,-1-1 4-15,1 0-7 0,-1 0 6 0,1 0 1 0,-2 0-5 0,2 1 0 16,-1-1 3-16,0 0-3 0,1 0 5 0,-1 0 1 0,0-1-6 16,0 1 4-16,0-1-8 0,-1 1 5 0,1-1-3 0,0-1 4 0,0 2 3 15,-1-2-4-15,2 2 0 0,-1-1-1 0,-1-1-1 0,1 2 2 0,0-1 5 16,0 0-6-16,0 0 2 0,0-1 2 0,0 2-4 0,0-1 3 15,-1 0 0-15,1 1-4 0,0-2 3 0,0 1 1 0,0 0-2 0,0 0 2 16,0 0-1-16,-1 0 5 0,2 0-6 0,-1-1 3 0,0 1 0 16,-1-1-7-16,1 0 4 0,0 0-1 0,0 0 0 0,0 1-1 0,-1-2 6 15,2 1-6-15,-2 0 4 0,0 1 1 0,1-2-5 0,0 2 4 0,0-1 1 16,0 0-3-16,0 0 1 0,0 0 1 0,0 2-4 0,1-2 2 0,-1 2 2 16,0-2 2-16,0 1-4 0,0-1 4 0,0 1 0 0,1 0-8 15,-2-1 8-15,1 1-3 0,1 0-5 0,-1 0 5 0,-1-1 1 0,1 1-6 16,0-1 9-16,0 0-2 0,-1 1-3 0,1-1 2 0,0 0-2 15,0 1-1-15,-1-2 2 0,1 2 3 0,-1-1-3 0,1 0 1 0,0 1-1 16,-1-2-1-16,0 2 1 0,0-1 3 0,1 1-4 0,0-1 1 0,0 0-1 16,0 1 0-16,-1 0 0 0,0 0 1 0,1 1 2 0,0-2-4 15,0 2 4-15,0-1-3 0,0 1-1 0,0-1 4 0,-1 0-2 0,1 1-1 16,1-2-1-16,-2 2 2 0,1-1-1 0,0 0 3 0,0 0 1 0,0-1 0 16,-1 1-5-16,0-1 2 0,1 1-4 0,-1-1 2 0,1 0 4 15,-1 1 1-15,0-1 0 0,1 1-5 0,-1-1 5 0,0 0-8 0,0 1 5 16,0-2 1-16,1 2-1 0,-1-1-1 0,1 0 3 0,0 1-2 15,-1-1-1-15,1 1 4 0,0-1-5 0,0 1 1 0,-1 0 2 0,1 0-2 16,-1 0 1-16,1-1 3 0,0 2-2 0,0-2 0 0,-1 2 0 0,0-2 0 16,1 1-4-16,0 0 2 0,0-1 3 0,-1 1-8 0,1-1 6 15,-1 0 2-15,1 0-5 0,-1 0 4 0,0 0 0 0,1-1-5 0,-1 1 3 16,0 0 5-16,0 0-6 0,0-1 4 0,0 1 0 0,0 1-4 16,0-2 2-16,1 1 4 0,-1 0-6 0,1 1 2 0,0-2 2 0,-1 2-4 15,1-1 0-15,0-1 4 0,-1 1 1 0,1 0-6 0,0 0 7 0,-1-1-3 16,0 1-3-16,0-1 3 0,0 1 0 0,0-1-5 0,0 0 3 15,0 0 4-15,1 0-7 0,-2 0 5 0,2 0 2 0,-2 0-4 0,1 0 1 16,1 0 0-16,-1 0-2 0,0 0 1 0,0 0 5 0,-1 0-5 16,1 0-1-16,1-1 4 0,-1 1-6 0,0 0 4 0,-1-1 6 0,1 1-12 15,0 0 8-15,0 0 0 0,0-1-4 0,0 1 7 0,0 0-6 0,0-1 2 16,0 1-4-16,0-1 4 0,0 1-1 0,-1 0 0 0,1 0 1 0,0-1 1 16,0 1-2-16,0-1-3 0,0 0 4 0,-1 0-2 0,1 0 1 15,0 0 3-15,0 0-6 0,0-1 2 0,0 1 1 0,1-1-3 0,-1 1 5 16,0-1-3-16,0 1-1 0,1-2 2 0,-1 1-1 0,0 0 2 15,0 0-1-15,0 1-1 0,0-2 0 0,0 2 0 0,1 0-3 0,-1-1 7 16,0 1-3-16,1-1-2 0,-1 1 5 0,1-1-6 0,-1 1 3 0,0-1 3 16,0 1-4-16,0-1 1 0,0 1 2 0,0-1-5 0,0 0 4 15,1 0-1-15,-1 0-2 0,1 0 0 0,-1-1 2 0,1 0-1 0,-1 0-3 16,0 0 7-16,0 0 0 0,1-1-4 0,1 1 1 0,-2-1 2 0,2 1-9 16,0-1 7-16,-2 0 3 0,3 0-8 0,-3 0 5 0,2 1 0 15,-1-1 0-15,0 1 0 0,0 0 3 0,1 1-4 0,-1-1-1 0,0 1 4 16,0-1-2-16,0 1 3 0,0 0 4 0,0 0-7 0,1-2 0 0,-1 1 2 0,1 1-5 0,0-1 2 0,0-1 4 15,0 0-4-15,0 1 0 0,0-2 3 0,0 2-5 0,1-2 1 16,-2 2 5-16,2-2-2 0,0 0-1 0,0 1-1 0,0-1 0 0,0 1-2 16,-1 0 7-16,1-1-3 0,-1 1-1 0,1 1 0 0,0-1 1 0,-1 0-3 15,1 0 4-15,0 0-2 0,-1 0-7 0,1 1 7 0,0 0-5 16,0-1 3-16,1 1 3 16,-1-1 0-16,1 1 1 0,-1-1-2 0,1 0 5 0,0 0-9 0,0 0 1 15,0 0 5-15,-1-1-2 0,0 1 0 0,1-1 4 0,1 0-6 0,-1-1 0 16,2 1 4-16,-2 0-3 0,1-1 1 0,0 2-1 0,0-2 1 0,-1 1-4 0,1 0 7 0,-1-1-3 0,0 1-1 0,1 0 0 15,-1 2-1-15,0-2 3 0,0 0 0 0,0 2 1 0,0-1-3 0,0 0 3 16,0 0-6-16,0 0 6 0,1 0 1 0,-1 1-5 0,0 0 5 16,1-1-1-16,-1 0-4 0,0 1 6 0,1-1-1 0,-1 0-6 0,0 0 7 15,2 1-5-15,-2-1 0 0,1 0 5 0,0 0-3 0,0 0-1 0,2 0 4 16,-1 1-9-16,-1-1 1 0,1 0 5 0,0 0-6 0,-1 0 7 0,0 0-2 16,0 0 0-16,-1 0-1 0,1 1 2 0,0-1-1 0,1 1-1 15,-1 0 3-15,0 0-5 0,1 0 4 0,-1 0 3 0,0 0-4 0,1 0 2 16,-1 0-3-16,0 0-4 0,-1 1 6 0,1 1-3 0,0-2 3 0,-2 1-1 15,1 0 0-15,0 0 0 0,0 1 1 0,-1-1 0 0,1 1-2 16,1-2 4-16,0 2-6 0,-1-1 5 0,2 1 0 0,-2 0-4 0,2-1 4 16,-1 0-1-16,0 0-2 0,1 0 0 0,0 1 0 0,1-2 1 0,0 2 1 15,-1-1 4-15,1 0-3 0,-1 0-4 0,1 0 2 0,-1 1-6 16,1-1 8-16,-1 1-2 0,-1-1-2 0,1 1 6 0,-1-1-8 0,2 1 5 16,-3-1-2-16,1 1-5 0,0 0 6 0,0 0-1 0,0 1 1 15,0-1 1-15,1 0 5 0,-1 1-5 0,0 0 1 0,1 0 0 0,0 0-2 16,-1 0 0-16,1-1 4 0,-1 1-1 0,0-1-4 0,0 1 2 0,0 0-1 15,0 0-2-15,0 1 3 0,1-1 1 0,-2 1-4 0,1-1 6 0,-1 1-5 16,1 0 0-16,-1-1 3 0,0 1-3 0,0-1 2 0,0 1 2 16,0 0-3-16,0-1-3 0,-1 1 2 0,1-1 1 0,1 0-2 0,-1 1 1 15,0-1 5-15,-1 0-7 0,0 1 4 0,1 0 1 0,1 0-4 16,-1-1 3-16,0 1-1 0,-1 1-1 0,0-2-1 0,1 2 4 0,0-1-5 16,0 1 4-16,0 0-1 0,-1-1-2 0,1 1 5 0,-1-1-1 0,1 1-1 15,-1 0-2-15,1 0 2 0,0 0-4 0,0 0 4 0,0 0 3 16,-1 1-4-16,0-1 0 0,1 0 0 0,-1 0-4 0,1-1 4 0,-1 2 4 15,1-1-6-15,0-1 2 0,-1 3 2 0,1-2-4 0,-1 0 2 16,1 0 4-16,-1 1-8 0,1 0 5 0,-1-1-1 0,0 1-1 0,1-1 4 16,0 1-2-16,0 0 5 0,0-1-10 0,0 0 4 0,-1 1-2 0,0 0-4 15,0 0 7-15,0 0 2 0,0 1-4 0,0-1 1 0,-1 0 1 16,0 1-4-16,1-1 4 0,-1 0 1 0,1 0-3 0,-1-1 0 0,0 1 1 16,-1-1-1-16,1 1 1 0,0 1 0 0,0-2-1 0,0 1 0 0,0 0 2 15,-1-1-1-15,1 1 0 0,1 0 3 0,0 0-6 0,-1 0 3 16,1 1 1-16,-1-1-2 0,2 0 3 0,-2 1 0 0,2 0-4 0,-2-1 0 15,1 1 4-15,0-1-4 0,0 1 3 0,0-1 1 0,0 0-4 0,-1 1 0 16,0-1 1-16,0 1-1 0,1-1 3 0,-1 1 2 0,0-1-2 31,-1 1 0-31,1 0-2 0,-1 0 2 0,1-1-1 0,-1 1 5 0,1 0-6 0,-1-1-1 0,0 1 2 0,1 0-1 16,-2 0 2-16,2 0 2 0,-1-1-3 0,0 1-5 0,1-1 6 0,-2 1-6 16,2 0 3-16,-1-1 4 0,0 1-2 0,1 1 0 0,-1-2-2 15,0 1-1-15,0 0 1 0,0 0 2 0,1 0 1 0,-1-1-1 0,0 1-4 16,1-1 6-16,-1 1-5 0,0 0 1 0,1-1 6 0,-1 1-8 15,1-1 4-15,0 0 1 0,0 0-5 0,0 0 1 0,-1-1 1 0,2 1-4 16,-2 0 4-16,0 0 3 0,0 0-4 0,0 0 1 0,1-1 3 0,-1 2-5 16,0-1 4-16,0 1 2 0,-1-1-4 0,2 1 4 0,-1 0-4 15,0-1 0-15,-1 2-1 0,1-1 0 0,-1 0 3 0,1 0 0 0,0-1 3 16,-1 1-3-16,1 0 0 0,0 0-1 0,0 0 0 0,0-1 1 0,0 0 3 16,0 0-4-16,-1 0-1 0,0 0 4 0,1 0-4 0,0-1 4 15,-1 1 0-15,1 0-6 0,0 0 3 0,-1-1 0 0,1 1-1 0,0-1 5 16,-1 1-4-16,1-2 1 0,-1 1-4 0,0 1 5 0,1-1 3 15,-1 0-2-15,0 1 3 0,0 0-11 0,0 0 1 0,0 0 3 0,0-1 2 16,-1 1 1-16,2-1 0 0,-1 1-1 0,0 0-3 0,1-1 3 0,-1 0 3 16,0 1-3-16,0-1-1 0,1 1 3 0,-1-1-8 0,0 1 4 15,0-1 3-15,0 0 0 0,0 1-2 0,1-1 5 0,-1 0-6 0,0 0-3 16,0 1 8-16,1-2-5 0,-1 2 2 0,1-2 3 0,-1 1-6 0,0-1-1 16,0 1 6-16,0-1-5 0,0 0-1 0,1 1 8 0,-1-1-10 15,0 1 6-15,0-2 0 0,0 2-4 0,0-1 2 0,0-1 0 0,1 1-2 16,-2 0-3-16,2 0 0 0,-1-1-3 0,0 1-4 0,1 0-3 0,-1-1-6 15,0 0-15-15,0 0-6 0,0-1-9 0,0 0-18 0,0 1-20 16,0-1-30-16,0 0-41 0,0 0-47 0,-1 0-56 0,0-1-90 0,1 1-84 16,-1-1 10-16,1 0 83 0,-1 0-28 0,-1 0-184 0</inkml:trace>
  <inkml:trace contextRef="#ctx0" brushRef="#br0" timeOffset="2973.74">5158 4524 884 0,'0'0'149'0,"0"2"18"0,0-1 21 0,0 1 2 16,1-1-7-16,-1-1-18 0,1 1-20 0,-1 1-25 0,1-1-17 15,0 0-11-15,0 1-16 0,0-2-11 0,0 2-9 0,0-1-10 16,1 0-6-16,-1 0-6 0,1 0-4 0,0 0-3 0,0 1-2 0,1-1 2 16,0 1-2-16,0 0-1 0,0 0-2 0,0-1-1 0,0 0 0 0,0 0-1 15,1 1 0-15,-1 0-6 0,1-1 1 0,-1 1-2 0,0 0-5 0,1-1 5 16,-1 1-4-16,1 0 0 0,0 1-2 0,1-1-1 0,-2 0 0 15,2 0-4-15,-1 1 1 0,1 1 1 0,-1-1-2 0,0 0 2 0,1 0-1 16,-1 1 1-16,1-1-1 0,-1 0 0 0,0 1 3 0,0-1-5 0,0 0 3 16,-1-1 5-16,1 1-3 0,-1-1 2 0,0 1 2 0,0 0 0 15,0-1-1-15,-1-1 6 0,0 1 0 0,2-1-3 0,-3 0 4 0,1 0-1 16,0 0 1-16,-1 0-4 0,1-1 1 0,-1 1-2 0,1-1-4 16,-1 1 4-16,1 0 1 0,-1-1-4 0,0 0 2 0,1 1-5 0,-1 0 1 0,2 0-1 0,-3-1-2 15,3 1 3-15,-2 0-5 0,1 1 0 0,-1-1 1 0,1 1-2 0,0-2 0 16,0 2 6-16,-2-1-7 0,2-1 1 0,-1 1 2 0,0 0-3 15,0 0 3-15,1-1-1 0,-2 1 1 0,1 0-2 0,-1-1-2 0,1 0 3 16,-1 0-2-16,0-1 0 0,1 1 9 0,-1-1-5 0,0 1 5 0,1-1-2 16,-1 1-3-16,0-1 3 0,0 0 1 0,0 1 3 0,1 0-3 15,0-1 1-15,-1 1-1 0,0-1-1 0,0 1 1 0,0-1-2 0,1 1-1 16,-1 0-4-16,0 0 2 0,1 0 2 0,0-1-3 0,0 1 1 0,-1 0 4 16,1 0-3-16,-1-1 1 0,1 1 0 0,0-1 2 0,-1 1-6 15,0-1 4-15,1 0 2 0,-1 0-7 0,2 0 9 0,-2 0 1 0,0 0-1 16,1-1-3-16,0 0-1 0,0 0-2 0,-1 0-1 0,0-1 6 15,1 1 0-15,0 0-5 0,1 0 1 0,-2-1 1 0,1-1-1 0,1 2 2 16,-2-1 1-16,2 0-3 0,-1 0-1 0,1 0 1 0,-1-1 2 0,1 1-1 16,0-1 0-16,0 0 4 0,0 1-2 0,0-1-6 0,0 0 5 15,0-1-4-15,1 1-1 0,-1 0 3 0,0-1 1 0,0 1-4 0,1-1 1 16,0 0 6-16,0-1-7 0,-1 1 4 0,1 0-1 0,-1-1 0 0,2 1-2 16,-1 0 1-16,0-1 2 0,0 0-6 0,1 1 3 0,-1-1 2 15,0 1-6-15,0 0 5 0,1-1 1 0,-1 1-1 0,0 0 0 0,0 1-2 16,1 0 4-16,-2 0-3 0,0 0 3 0,0 1 2 0,0 0-5 15,0-1 0-15,0 1 3 0,0 0 0 0,0 1-1 0,-1 0-1 0,1 0-2 16,-2 0-2-16,1 0 2 0,1 1 4 0,-1-1-4 0,-1 1 1 0,1-1-1 16,-1 1-5-16,1 0 5 0,-1-1 2 0,1 2 0 0,-1-1-1 15,0 0 3-15,0 0-4 0,1 1-1 0,-1-1 4 0,1 1-2 0,-1 0 0 16,1 0-1-16,-1 0 2 0,0-1-1 0,0 1 0 0,0 0 2 0,0 0-2 16,0 1-2-16,0-1 1 0,-1 0 0 0,1 0-2 0,-1 1-2 15,0-1 0-15,1 0-5 0,-2 1-9 0,1 0-4 0,-1 0-6 0,0-1-12 16,1 1-14-16,-1-1-15 0,0 1-31 0,-1 0-29 0,0 0-42 0,1-1-83 15,-2 1-117-15,1 1-131 0,-1-1 11 0,0 1-13 0,0 0-424 16</inkml:trace>
  <inkml:trace contextRef="#ctx0" brushRef="#br0" timeOffset="11583.09">14752 6727 830 0,'0'-1'17'0,"-1"1"1"0,0 1 8 0,1-1 15 0,-1 0 15 16,0 0 16-16,0 0 5 0,1 0 8 0,-1 0 4 0,1 0 8 0,-1-1 1 15,0 1 1-15,0 0 1 0,1 0-12 0,0 0-6 0,-1-1-4 0,0 0-7 16,1 1 3-16,-1-1 1 0,1 1-10 0,0-1-1 0,0 0-6 16,-1 0-7-16,1 1-2 0,0-2-6 0,0 1-2 0,0 0-5 0,0 0 3 15,0-1 2-15,0 1-4 0,0-1-1 0,0 1 0 0,0-1-6 0,0 1 1 16,0 0-3-16,0 0-1 0,0-1-2 0,0 1-2 0,0 0 2 16,0-1-5-16,0 1 0 0,0-1 1 0,0 1-6 0,0 0-2 15,0-1 2-15,0 0-7 0,0 0 3 0,1 0-1 0,-1 0-1 0,0 0 2 16,1-1-3-16,0 0 3 0,0 0-3 0,-1 0 0 0,2-1 1 0,-1 0-2 15,0 1 0-15,1-2 4 0,-1 1-2 0,1-1-1 0,-1 0 0 16,1 0-2-16,-1 0 0 0,1 0 1 0,0 0 3 0,0 1-4 0,0-2 2 16,0 1 1-16,0 0-2 0,0-1 1 0,0 1 2 0,1-1-1 0,0 1-3 15,-1-1 2-15,0 1-4 0,1 0 0 0,-1-1 2 0,1 1-1 0,-1 0-2 16,1-1 2-16,0 1-1 0,-1-1 0 0,0 1 2 0,1 0-1 0,0-1 4 0,-1 0-4 0,0 2 0 0,1-2 1 16,0 1-5-16,-1 0 3 0,0 0 1 0,1 0-3 0,0 0 3 15,0 0 0-15,-1-1-1 0,1 1 3 0,-1 0-5 0,1-1 3 0,-1 2-1 16,0-2-2-16,0 2 4 0,1-1 0 0,-1 1-1 0,0 0 0 0,0-1-4 15,-1 2 2-15,0-1 1 0,1 1-3 0,-1-1 2 0,1 1-3 16,0-1 2-16,0 1-1 0,0-1 2 0,0 0-3 0,0-1 1 0,2 2 0 16,-2-1-3-16,1 0 4 0,0-1-2 0,0 2 1 0,0-2-2 15,1 0 5-15,0 1-7 0,1-1 3 0,0 1 1 0,-1 1 0 0,0-2-1 16,1 0-2-16,-1 2 4 0,0-2-2 0,1 0 2 0,-2 2 1 0,2-2-2 16,-1 0-2-16,0 1 3 0,1 0 1 0,0-1 1 0,-1 2-2 15,1-2 1-15,-1 2 1 0,1-1-1 0,0 1 2 0,-2 0-1 0,1 0 3 16,1 1-4-16,-1-1 1 0,-1 1-3 0,1 0 1 0,-1-1 3 0,2 1-5 15,-1 0 2-15,0-1-2 0,1 1 0 0,0 0 1 0,-1 0 0 16,2 0 0-16,-2-1-3 0,1 1 1 0,-1-1 3 0,1 1-1 0,0 0 1 16,1 0 0-16,-2-1-4 0,2 1 4 0,-1 0-3 0,0 0 2 15,0 0 0-15,0 0 0 0,0 1-2 0,-1-1 1 0,1 1 0 0,-1 0-2 16,0-1 5-16,1 2 0 0,-1-1 0 0,0 1-3 0,0-1 1 0,-1 0 0 16,1 1 2-16,-1 0 0 0,0 0-2 0,0 0 1 0,1 0 2 15,-1 0-3-15,1 0 1 0,-1 0 2 0,1 0-7 0,-1 1 4 0,1-1-1 16,0-1 0-16,-1 1 0 0,1 0 3 0,0-1-3 0,1 0 0 0,-1 0 0 15,1 0-1-15,-1-2 5 0,1 2-4 0,-1-1 1 0,0 1 0 16,0-1-3-16,0 1 3 0,1-1-2 0,-2 1 4 0,1-1 0 0,0 1-4 16,-1 0 2-16,1 0-2 0,-1 1-2 0,1-1 6 0,0 1-3 15,-1 0 2-15,0 0 0 0,0 0-2 0,0 1 4 0,0-1-2 0,0 1 0 16,0 0 0-16,0-1 1 0,0 0-4 0,0 1 5 0,0-1-2 0,0 1-3 16,0-1 3-16,1 1 0 0,-1 0-3 0,0-1 3 0,1 0 0 15,0 0-2-15,0 0 1 0,0 0-1 0,0 0 1 0,1 0 1 0,-1 1 0 16,0 0-3-16,1 0 1 0,-1-1-2 0,1 0 0 0,0 2 4 0,0-1-3 15,0 0 2-15,-1 1-3 0,1-1 6 0,0 1-7 0,-1-1 2 16,1 1 6-16,-2-1-8 0,1 1 4 0,-1 0 2 0,1 0-5 0,-1-1 2 16,0 1 2-16,0-1-2 0,0 1 0 0,0-1 1 0,-1 1 0 0,1-1-3 15,-1 1 3-15,1-1 0 0,0 0-4 0,0 0 4 0,0 1-1 16,-1-2 3-16,1 2-2 0,-1-1-1 0,1 1 0 0,0-1-1 0,-1 1-1 16,0-1 4-16,1 1 1 0,0 0-4 0,-2-1 4 0,1 1-4 0,1-1 1 15,-2 1 0-15,2-1 1 0,-1 0-3 0,1 0 2 0,0 0 3 16,0 0-6-16,-1 0 4 0,1 0 2 0,0-1-1 0,0 1-3 0,0-1 2 15,0 1-2-15,0 0-4 0,0-1 6 0,0 0 2 0,0 1-5 16,0 0 3-16,0-1 0 0,0 1-5 0,0-1 6 0,0 1-4 0,0 0 3 16,0 0-1-16,-1-1 1 0,1 0 0 0,0 1-1 0,0-1 0 0,0 1 1 15,-1 0-1-15,0 0-2 0,1-1 2 0,0 2 0 0,0-1 2 16,-1-1-3-16,0 2 5 0,0-1-5 0,1 0 0 0,-1 0 4 0,0 1-4 16,1-1 0-16,-1 1 1 0,0-1 1 0,1 1-4 0,-1-1 5 0,0 0 1 15,0 0-6-15,1 1 4 0,-1 0 0 0,0 0-7 0,1-1 8 16,0 2-2-16,0-2 1 0,0 1 4 0,0 1-6 0,0-1 4 0,0 0-3 15,-1 0 2-15,1 0 1 0,0 0 1 0,-1 0-3 0,0 0 0 16,0 0 2-16,0 0-3 0,0 0 3 0,1 1 1 0,-1-1-3 0,1 0-3 16,-2 1 5-16,2-1-3 0,-1-1-1 0,0 2 4 0,0-1-5 0,-1 0 2 15,1 1 3-15,-1-1-3 0,2 0 2 0,-1 1-1 0,0 0-3 16,1 0 3-16,-1 0-1 16,-1 0 2-16,2-1 1 0,-2 1 3 0,2 0-5 0,-2-1 0 0,1 1 1 15,0 1 0-15,-1-2 1 0,1 1 2 0,0-1 5 0,0 0-10 0,-1 2 5 16,0-3-4-16,1 2-2 0,-1-1 5 0,1 1-5 0,-1-1 5 15,1 0-1-15,-1 1-4 0,0 0 3 0,1-1 0 0,-2 0-5 0,1 1 3 16,1-1 2-16,-2 0-2 0,2 1 1 0,-1 0 0 0,1 0 0 0,0 0-6 16,-1-1 8-16,1 0-2 0,-1 0-3 0,1 1 3 0,-1-1 0 15,1 0 1-15,0 1 0 0,0-1 0 0,-1 0-2 0,1 1 1 0,-1-2-1 16,1 1 0-16,-1 0 0 0,1 0-1 0,-1 0 1 0,1 0 3 16,0 0-2-16,0 0-1 0,-1 0 0 0,1 0 2 0,-1 0-4 0,1 0 4 15,-1 0 1-15,1 0-4 0,-1 0 4 0,1 0-3 0,-1 0 1 0,0 0-1 16,0 1 0-16,0-2 2 0,0 2-3 0,0-1 3 0,1-1-1 15,-2 1 1-15,2 0-4 0,-1-1 3 0,0 0-1 0,0 0 1 0,0 1 2 16,0-1-3-16,1 1 2 0,-1-1-5 0,0 1 3 0,1-1-1 16,-2 0 2-16,1 1 1 0,0-1-1 0,0 1-1 0,0-1-2 0,1 2 1 15,-2-2 0-15,2 1 5 0,-1-1-4 0,1 1 2 0,0 0-1 0,-2 0-2 16,3 0 1-16,-2 0 2 0,1 0-1 0,0 0-2 0,-1 0 0 16,0 1 1-16,0-1-1 0,1 0 0 0,-1 0 5 0,0-1-6 0,0 1 2 15,0 0 4-15,0 0-6 0,0 0 2 0,0-1 2 0,-1 1-6 16,1 0 5-16,0 0 1 0,-1-1 0 0,1 1 1 0,0-1-5 0,0 2 5 0,0-2-7 0,-1 2 4 0,1-2 1 0,1 1-2 0,-2-1 1 15,1 1-1-15,0 0 2 0,0 0-4 0,0 0 4 0,1-1-1 0,-2 1 0 16,1-1 2-16,-1 1-2 0,1-1 1 0,0 0 1 0,0 1-3 16,-1-2 3-16,1 1-1 0,0 0-1 0,0 0 6 0,-1 0-8 0,0-1 5 15,0 0-3-15,1 1 1 0,-1-1 1 0,1 1 0 0,-1-1 3 0,1 1-6 16,-1-1 2-16,0 0-2 0,0 1-2 0,0 0 3 0,1-1 3 0,-1 1-1 16,0-1-1-16,0 1 0 0,0-1-2 0,0 1-1 0,0 0 3 15,0-1 0-15,1 0-2 0,-1 1 0 0,0-1-1 0,0 1 1 0,0-1 1 16,0 0 0-16,1 1 0 0,-1-1-1 0,0 0-3 0,0 0 3 15,0 0 1-15,0 0 0 0,0 0 5 0,0 0-5 0,0 0-1 0,0-1-1 16,0 1 1-16,0 0-2 0,0-1 4 0,0 1 1 0,0 0-3 0,0 0 1 16,0-1 1-16,0 1-1 0,-1 0 0 0,1-1 3 0,-1 0-5 15,1 0 2-15,-1 1-1 0,1-1 1 0,0 0 2 0,-1 1-5 0,0-1 0 16,0 0-3-16,1-1-4 0,-2 1-2 0,1-1-3 0,1 0-7 0,-2 0-1 16,1 0-4-16,1-1-12 0,-1 2-7 0,0-2-15 0,-1 0-7 15,-1 2-8-15,2-2-8 0,-1 1-13 0,0 1-23 0,0-1-39 0,1 0-50 16,-1 2-61-16,2-2-82 0,-2 1-55 0,1 1 28 0,-1 0 86 0,1-1-121 15,0 1-150-15</inkml:trace>
  <inkml:trace contextRef="#ctx0" brushRef="#br0" timeOffset="15164.16">15604 6578 983 0,'0'-1'146'0,"-1"-1"25"16,1 1 1-16,1-2-12 0,0 1 0 0,0 0-6 0,0 0-15 15,1 0-15-15,-2 0-13 0,2 0-16 0,-1 0-14 0,1 1-6 0,-1-1-11 16,1 2-7-16,-1-1-4 0,1 1-8 0,-1-1-3 0,0 1-3 0,1 0-6 16,-1 0-6-16,1 1-2 0,-1 0-1 0,1-1-4 0,0 1 5 15,1 1-9-15,-1-2 0 0,0 2-2 0,1 0-2 0,0 0 3 0,0 0-4 16,1 0-4-16,1 0 0 0,0 0 3 0,0 1-7 0,0-1 5 0,0-1-1 15,0 1-3-15,0 0 3 0,1 0-1 0,0-1-1 0,0 1 1 16,0-1 1-16,0 1-6 0,-1-1 5 0,1 1-4 0,0-1 2 0,-1 0 3 16,0 1 2-16,0-1-3 0,0 1 1 0,-1-1 1 0,0 1-5 0,0-1 4 15,1 1 0-15,-2-1-3 0,1 0 0 0,-1 1 1 0,1-2-3 16,-1 1 5-16,1 0-1 0,-1 0-3 0,0 0 1 0,1-1-1 0,-1 0-2 16,1 0 1-16,-1 1 2 0,1-1-4 0,0 0 3 0,-1 1-1 15,1-1-2-15,-1 0 1 0,0 0 1 0,1 0-1 0,-1 0 1 0,0 0 4 16,0 0-7-16,0 0 2 0,-1 0 3 0,0 0-10 0,1 0 7 0,-1 1 3 15,0-1-3-15,0 0 2 0,-1 0 1 0,1-1-6 0,-1 1 4 16,1 0-2-16,-1-1 0 0,1 1 3 0,-1 0-2 0,1-1-1 0,-1 1 0 16,1 0 1-16,0-1-2 0,0 0 3 0,-1 0-2 0,1 0 2 0,-1 0-3 15,2-1 2-15,-3 2-1 0,2-1 4 0,-1 0-2 0,0 0-2 16,0 1 1-16,1-1-6 0,-1 0 5 0,0 0 1 0,0 1 2 0,0 0-1 16,0 0-2-16,0-1 2 0,-1 1-1 0,0-1 1 0,1 1 2 0,-1 0-4 15,1-1 3-15,-1 1-1 0,0 0-1 0,0-1 1 0,0 1 1 16,0-1-1-16,0 0-2 0,0 0 6 0,0-1-6 0,1 1 1 0,-1 0 4 15,0-1-1-15,0 0 0 0,0 0 1 0,0 0 0 0,-1 0 0 16,1-1 3-16,0 1-1 0,-1-2 3 0,1 1-3 0,0 0 0 0,0-1 1 16,1 0 0-16,-1 0-3 0,0 0 2 0,0-1 0 0,0 0-3 0,1-2 5 15,-1 1-2-15,1-1 1 0,-1 1-3 0,0-1 1 0,1-1-1 16,0 1 0-16,0-1 3 16,0 0-3-16,1 0 2 0,-1 0 0 0,1 0-1 0,-1-2 0 0,2 2 1 15,-2 0-3-15,0-1-1 0,0 2-1 0,1 0 0 0,-1 0 0 0,0 0 2 16,1 0 0-16,-2 0-2 0,1 1 3 0,1 1-5 0,-1-1 2 15,-1 2 3-15,0 1-8 0,1 0 6 0,-1 0-1 0,0 0-1 0,1 1 1 16,-1 0 1-16,0 1-4 0,0 0 2 0,-1 0 0 0,1 1-4 0,-1 0-2 16,1 0-3-16,-1 0-5 0,0 1-7 0,0 0-2 0,0 0-6 15,1-1-4-15,0 1-5 0,-1 0-9 0,0 0-17 0,0 0-18 0,1 0-31 16,-1 1-43-16,0-1-59 0,0 1-77 0,-1 0-101 0,1 0-64 16,-2 0 67-16,1 1-191 0,-1-1-84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5614B-3EA3-47C2-80EB-EE826CC3FD7C}" type="datetimeFigureOut">
              <a:rPr lang="ko-KR" altLang="en-US" smtClean="0"/>
              <a:t>2020-08-14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AA327-53E2-48C5-98ED-A05BE981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7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11</a:t>
            </a:r>
            <a:r>
              <a:rPr lang="ko-KR" altLang="en-US" dirty="0"/>
              <a:t>강 발표를 시작하겠습니다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81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en-US" altLang="ko-KR" dirty="0"/>
              <a:t>Semantic Segmentation</a:t>
            </a:r>
            <a:r>
              <a:rPr lang="ko-KR" altLang="en-US" dirty="0"/>
              <a:t>을 어떻게 적용할까요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먼저 이미지 분류를 이용한 </a:t>
            </a:r>
            <a:r>
              <a:rPr lang="en-US" altLang="ko-KR" dirty="0"/>
              <a:t>Sliding Window</a:t>
            </a:r>
            <a:r>
              <a:rPr lang="ko-KR" altLang="en-US" dirty="0"/>
              <a:t>라는 방법이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5415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pc="-5" dirty="0"/>
              <a:t>정리를</a:t>
            </a:r>
            <a:r>
              <a:rPr lang="en-US" altLang="ko-KR" spc="-5" dirty="0"/>
              <a:t> </a:t>
            </a:r>
            <a:r>
              <a:rPr lang="ko-KR" altLang="en-US" spc="-5" dirty="0"/>
              <a:t>해보자면</a:t>
            </a:r>
            <a:endParaRPr lang="en-US" altLang="ko-KR" spc="-5" dirty="0"/>
          </a:p>
          <a:p>
            <a:r>
              <a:rPr lang="en-US" altLang="ko-KR" spc="-5" dirty="0"/>
              <a:t>Semantic </a:t>
            </a:r>
            <a:r>
              <a:rPr lang="en-US" altLang="ko-KR" spc="-5" dirty="0" err="1"/>
              <a:t>segmantation</a:t>
            </a:r>
            <a:r>
              <a:rPr lang="ko-KR" altLang="en-US" spc="-5" dirty="0"/>
              <a:t>은 전체 이미지를 픽셀로 구분하는 것이었고 </a:t>
            </a:r>
            <a:r>
              <a:rPr lang="en-US" altLang="ko-KR" spc="-5" dirty="0" err="1"/>
              <a:t>upsampling</a:t>
            </a:r>
            <a:r>
              <a:rPr lang="ko-KR" altLang="en-US" spc="-5" dirty="0"/>
              <a:t>시 </a:t>
            </a:r>
            <a:r>
              <a:rPr lang="en-US" altLang="ko-KR" spc="-5" dirty="0"/>
              <a:t>transpose convolution</a:t>
            </a:r>
            <a:r>
              <a:rPr lang="ko-KR" altLang="en-US" spc="-5" dirty="0"/>
              <a:t>을 사용합니다</a:t>
            </a:r>
            <a:r>
              <a:rPr lang="en-US" altLang="ko-KR" spc="-5" dirty="0"/>
              <a:t>.</a:t>
            </a:r>
          </a:p>
          <a:p>
            <a:r>
              <a:rPr lang="en-US" altLang="ko-KR" spc="-5" dirty="0"/>
              <a:t>Classification</a:t>
            </a:r>
            <a:r>
              <a:rPr lang="ko-KR" altLang="en-US" spc="-5" dirty="0"/>
              <a:t>과 </a:t>
            </a:r>
            <a:r>
              <a:rPr lang="en-US" altLang="ko-KR" spc="-5" dirty="0"/>
              <a:t>localization</a:t>
            </a:r>
            <a:r>
              <a:rPr lang="ko-KR" altLang="en-US" spc="-5" dirty="0"/>
              <a:t>은 이미지 분류를 한 뒤 단일 </a:t>
            </a:r>
            <a:r>
              <a:rPr lang="ko-KR" altLang="en-US" spc="-5" dirty="0" err="1"/>
              <a:t>객체의위치를</a:t>
            </a:r>
            <a:r>
              <a:rPr lang="ko-KR" altLang="en-US" spc="-5" dirty="0"/>
              <a:t> 찾고요</a:t>
            </a:r>
            <a:endParaRPr lang="en-US" altLang="ko-KR" spc="-5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물체를 찾고 박스를 쳐주는 건데 </a:t>
            </a:r>
            <a:r>
              <a:rPr lang="en-US" altLang="ko-KR" dirty="0"/>
              <a:t>faster r-</a:t>
            </a:r>
            <a:r>
              <a:rPr lang="en-US" altLang="ko-KR" dirty="0" err="1"/>
              <a:t>cnn</a:t>
            </a:r>
            <a:r>
              <a:rPr lang="ko-KR" altLang="en-US" dirty="0"/>
              <a:t>을 이용하기도 하고 </a:t>
            </a:r>
            <a:r>
              <a:rPr lang="en-US" altLang="ko-KR" dirty="0"/>
              <a:t>yolo</a:t>
            </a:r>
            <a:r>
              <a:rPr lang="ko-KR" altLang="en-US" dirty="0"/>
              <a:t>와 같은 </a:t>
            </a:r>
            <a:r>
              <a:rPr lang="ko-KR" altLang="en-US" dirty="0" err="1"/>
              <a:t>싱글샷</a:t>
            </a:r>
            <a:r>
              <a:rPr lang="ko-KR" altLang="en-US" dirty="0"/>
              <a:t> </a:t>
            </a:r>
            <a:r>
              <a:rPr lang="en-US" altLang="ko-KR" dirty="0"/>
              <a:t>methods</a:t>
            </a:r>
            <a:r>
              <a:rPr lang="ko-KR" altLang="en-US" dirty="0"/>
              <a:t>를 사용하기도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instance segmentation</a:t>
            </a:r>
            <a:r>
              <a:rPr lang="ko-KR" altLang="en-US" dirty="0"/>
              <a:t>은 </a:t>
            </a:r>
            <a:r>
              <a:rPr lang="en-US" altLang="ko-KR" dirty="0"/>
              <a:t>semantic segmentation</a:t>
            </a:r>
            <a:r>
              <a:rPr lang="ko-KR" altLang="en-US" dirty="0"/>
              <a:t>과 </a:t>
            </a:r>
            <a:r>
              <a:rPr lang="en-US" altLang="ko-KR" dirty="0"/>
              <a:t>object detection</a:t>
            </a:r>
            <a:r>
              <a:rPr lang="ko-KR" altLang="en-US" dirty="0"/>
              <a:t>이 결합된 것으로 </a:t>
            </a:r>
            <a:r>
              <a:rPr lang="en-US" altLang="ko-KR" dirty="0"/>
              <a:t>object</a:t>
            </a:r>
            <a:r>
              <a:rPr lang="ko-KR" altLang="en-US" dirty="0"/>
              <a:t>를 찾은 후 픽셀로 표시하는 것이고 </a:t>
            </a:r>
            <a:r>
              <a:rPr lang="en-US" altLang="ko-KR" dirty="0"/>
              <a:t>mask r-</a:t>
            </a:r>
            <a:r>
              <a:rPr lang="en-US" altLang="ko-KR" dirty="0" err="1"/>
              <a:t>cnn</a:t>
            </a:r>
            <a:r>
              <a:rPr lang="ko-KR" altLang="en-US" dirty="0"/>
              <a:t>이 있다고 합니다</a:t>
            </a:r>
            <a:r>
              <a:rPr lang="en-US" altLang="ko-KR" dirty="0"/>
              <a:t>. </a:t>
            </a:r>
            <a:r>
              <a:rPr lang="en-US" altLang="ko-KR" dirty="0" err="1"/>
              <a:t>Yolact</a:t>
            </a:r>
            <a:r>
              <a:rPr lang="en-US" altLang="ko-KR" dirty="0"/>
              <a:t>(</a:t>
            </a:r>
            <a:r>
              <a:rPr lang="ko-KR" altLang="en-US" dirty="0" err="1"/>
              <a:t>요액트</a:t>
            </a:r>
            <a:r>
              <a:rPr lang="en-US" altLang="ko-KR" dirty="0"/>
              <a:t>??)</a:t>
            </a:r>
            <a:r>
              <a:rPr lang="ko-KR" altLang="en-US" dirty="0"/>
              <a:t>는 작년에 </a:t>
            </a:r>
            <a:r>
              <a:rPr lang="ko-KR" altLang="en-US" dirty="0" err="1"/>
              <a:t>나온건데</a:t>
            </a:r>
            <a:r>
              <a:rPr lang="ko-KR" altLang="en-US" dirty="0"/>
              <a:t> 실시간으로 이 작업이 가능한 방법이라고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발표끝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5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Sliding Window </a:t>
            </a:r>
            <a:r>
              <a:rPr lang="ko-KR" altLang="en-US" dirty="0"/>
              <a:t>방법은 먼저 </a:t>
            </a:r>
            <a:r>
              <a:rPr lang="en-US" altLang="ko-KR" dirty="0"/>
              <a:t>image</a:t>
            </a:r>
            <a:r>
              <a:rPr lang="ko-KR" altLang="en-US" dirty="0"/>
              <a:t>를 작은 </a:t>
            </a:r>
            <a:r>
              <a:rPr lang="en-US" altLang="ko-KR" dirty="0"/>
              <a:t>patch</a:t>
            </a:r>
            <a:r>
              <a:rPr lang="ko-KR" altLang="en-US" dirty="0"/>
              <a:t>로 쪼개고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Classification </a:t>
            </a:r>
            <a:r>
              <a:rPr lang="ko-KR" altLang="en-US" dirty="0"/>
              <a:t>문제로 접근하는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12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 방법은 문제가 있는데요</a:t>
            </a:r>
            <a:endParaRPr lang="en-US" altLang="ko-KR" dirty="0"/>
          </a:p>
          <a:p>
            <a:r>
              <a:rPr lang="ko-KR" altLang="en-US" dirty="0"/>
              <a:t>이미지를 잘게 쪼개서</a:t>
            </a:r>
            <a:r>
              <a:rPr lang="en-US" altLang="ko-KR" dirty="0"/>
              <a:t>, </a:t>
            </a:r>
            <a:r>
              <a:rPr lang="ko-KR" altLang="en-US" dirty="0"/>
              <a:t>모두 </a:t>
            </a:r>
            <a:r>
              <a:rPr lang="en-US" altLang="ko-KR" dirty="0"/>
              <a:t>CNN</a:t>
            </a:r>
            <a:r>
              <a:rPr lang="ko-KR" altLang="en-US" dirty="0"/>
              <a:t>에 넣어서 </a:t>
            </a:r>
            <a:r>
              <a:rPr lang="en-US" altLang="ko-KR" dirty="0"/>
              <a:t>forward backward pass</a:t>
            </a:r>
            <a:r>
              <a:rPr lang="ko-KR" altLang="en-US" dirty="0"/>
              <a:t>를 거처야 하기 때문에 비용이 매우 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여기 초록색</a:t>
            </a:r>
            <a:r>
              <a:rPr lang="en-US" altLang="ko-KR" dirty="0"/>
              <a:t>, </a:t>
            </a:r>
            <a:r>
              <a:rPr lang="ko-KR" altLang="en-US" dirty="0"/>
              <a:t>하늘색으로 칠한 부분이 겹쳐지는 부분인데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공유되는 특성을 전혀 이용하지 않기 때문에 비효율적입니다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29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생각해 볼 수 있는 다른 방법으로는 </a:t>
            </a:r>
            <a:r>
              <a:rPr lang="en-US" altLang="ko-KR" dirty="0"/>
              <a:t>Fully Convolutional</a:t>
            </a:r>
            <a:r>
              <a:rPr lang="ko-KR" altLang="en-US" dirty="0"/>
              <a:t>이라는 방법이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방법은 </a:t>
            </a:r>
            <a:r>
              <a:rPr lang="en-US" altLang="ko-KR" dirty="0"/>
              <a:t>Convolution </a:t>
            </a:r>
            <a:r>
              <a:rPr lang="ko-KR" altLang="en-US" dirty="0" err="1"/>
              <a:t>레이어들로만</a:t>
            </a:r>
            <a:r>
              <a:rPr lang="ko-KR" altLang="en-US" dirty="0"/>
              <a:t> </a:t>
            </a:r>
            <a:r>
              <a:rPr lang="ko-KR" altLang="en-US" dirty="0" err="1"/>
              <a:t>구성되어있는데요</a:t>
            </a:r>
            <a:r>
              <a:rPr lang="en-US" altLang="ko-KR" dirty="0"/>
              <a:t>, </a:t>
            </a:r>
            <a:r>
              <a:rPr lang="ko-KR" altLang="en-US" dirty="0"/>
              <a:t>패딩을 통해서 </a:t>
            </a:r>
            <a:r>
              <a:rPr lang="en-US" altLang="ko-KR" dirty="0"/>
              <a:t>image size</a:t>
            </a:r>
            <a:r>
              <a:rPr lang="ko-KR" altLang="en-US" dirty="0"/>
              <a:t>를 유지하는 것이 특징입니다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Input</a:t>
            </a:r>
            <a:r>
              <a:rPr lang="ko-KR" altLang="en-US" dirty="0"/>
              <a:t>으로는 이미지가 들어가고</a:t>
            </a:r>
            <a:endParaRPr lang="en-US" altLang="ko-KR" dirty="0"/>
          </a:p>
          <a:p>
            <a:r>
              <a:rPr lang="en-US" altLang="ko-KR" dirty="0"/>
              <a:t>Output</a:t>
            </a:r>
            <a:r>
              <a:rPr lang="ko-KR" altLang="en-US" dirty="0"/>
              <a:t>으로는 </a:t>
            </a:r>
            <a:r>
              <a:rPr lang="en-US" altLang="ko-KR" dirty="0" err="1"/>
              <a:t>CxHxW</a:t>
            </a:r>
            <a:r>
              <a:rPr lang="en-US" altLang="ko-KR" dirty="0"/>
              <a:t> </a:t>
            </a:r>
            <a:r>
              <a:rPr lang="ko-KR" altLang="en-US" dirty="0" err="1"/>
              <a:t>텐서가</a:t>
            </a:r>
            <a:r>
              <a:rPr lang="ko-KR" altLang="en-US" dirty="0"/>
              <a:t>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C</a:t>
            </a:r>
            <a:r>
              <a:rPr lang="ko-KR" altLang="en-US" dirty="0"/>
              <a:t>는 </a:t>
            </a:r>
            <a:r>
              <a:rPr lang="ko-KR" altLang="en-US" dirty="0" err="1"/>
              <a:t>예측해야하는</a:t>
            </a:r>
            <a:r>
              <a:rPr lang="ko-KR" altLang="en-US" dirty="0"/>
              <a:t> 카테고리의 수이고요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텐서는</a:t>
            </a:r>
            <a:r>
              <a:rPr lang="ko-KR" altLang="en-US" dirty="0"/>
              <a:t> </a:t>
            </a:r>
            <a:r>
              <a:rPr lang="en-US" altLang="ko-KR" dirty="0"/>
              <a:t>input </a:t>
            </a:r>
            <a:r>
              <a:rPr lang="ko-KR" altLang="en-US" dirty="0"/>
              <a:t>이미지의 모든 픽셀간 </a:t>
            </a:r>
            <a:r>
              <a:rPr lang="en-US" altLang="ko-KR" dirty="0"/>
              <a:t>classification score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1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네트워크를 학습시키기 전에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 Data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살펴보면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이미지의 모든 픽셀에 라벨링을 해서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픽셀들이 어떤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속하는지 알아야 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그리고 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사전에 정해져 있어야 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여기서는 하늘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잔디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접시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고양이 이런 카테고리 들이 있겠죠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예를 들어서 아주 간단하게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시에는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 두가지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학습을 시켰는데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시에 개 이미지를 넣으면 개 이미지도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들어가겠죠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미리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사전에 정해진 것만 구분이 가능하다는 뜻입니다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20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네트워크는 모든 </a:t>
            </a:r>
            <a:r>
              <a:rPr lang="en-US" altLang="ko-KR" dirty="0"/>
              <a:t>output</a:t>
            </a:r>
            <a:r>
              <a:rPr lang="ko-KR" altLang="en-US" dirty="0"/>
              <a:t>간의 </a:t>
            </a:r>
            <a:r>
              <a:rPr lang="en-US" altLang="ko-KR" dirty="0"/>
              <a:t>classification loss</a:t>
            </a:r>
            <a:r>
              <a:rPr lang="ko-KR" altLang="en-US" dirty="0"/>
              <a:t>를 계산하고</a:t>
            </a:r>
            <a:r>
              <a:rPr lang="en-US" altLang="ko-KR" dirty="0"/>
              <a:t>, backpropagation</a:t>
            </a:r>
            <a:r>
              <a:rPr lang="ko-KR" altLang="en-US" dirty="0"/>
              <a:t>을 수행하여 학습합니다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이미지 보면 예측된 </a:t>
            </a:r>
            <a:r>
              <a:rPr lang="en-US" altLang="ko-KR" dirty="0"/>
              <a:t>output</a:t>
            </a:r>
            <a:r>
              <a:rPr lang="ko-KR" altLang="en-US" dirty="0"/>
              <a:t>과 실제 </a:t>
            </a:r>
            <a:r>
              <a:rPr lang="ko-KR" altLang="en-US" dirty="0" err="1"/>
              <a:t>정답간의</a:t>
            </a:r>
            <a:r>
              <a:rPr lang="ko-KR" altLang="en-US" dirty="0"/>
              <a:t> 약간의 차이가 있죠</a:t>
            </a:r>
            <a:r>
              <a:rPr lang="en-US" altLang="ko-KR" dirty="0"/>
              <a:t>? </a:t>
            </a:r>
            <a:r>
              <a:rPr lang="ko-KR" altLang="en-US" dirty="0"/>
              <a:t>이 차이가 있는 </a:t>
            </a:r>
            <a:r>
              <a:rPr lang="ko-KR" altLang="en-US" dirty="0" err="1"/>
              <a:t>픽셀간의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를 계산하는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Loss function</a:t>
            </a:r>
            <a:r>
              <a:rPr lang="ko-KR" altLang="en-US" dirty="0"/>
              <a:t>으로는 </a:t>
            </a:r>
            <a:r>
              <a:rPr lang="en-US" altLang="ko-KR" dirty="0"/>
              <a:t>cross entropy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048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 경우 원본 이미지 사이즈를 계속 유지하는데</a:t>
            </a:r>
            <a:r>
              <a:rPr lang="en-US" altLang="ko-KR" dirty="0"/>
              <a:t>, </a:t>
            </a:r>
            <a:r>
              <a:rPr lang="ko-KR" altLang="en-US" dirty="0"/>
              <a:t>이미지 사이즈가 </a:t>
            </a:r>
            <a:r>
              <a:rPr lang="ko-KR" altLang="en-US" dirty="0" err="1"/>
              <a:t>크다보니</a:t>
            </a:r>
            <a:r>
              <a:rPr lang="ko-KR" altLang="en-US" dirty="0"/>
              <a:t> </a:t>
            </a:r>
            <a:r>
              <a:rPr lang="ko-KR" altLang="en-US" dirty="0" err="1"/>
              <a:t>계산량이</a:t>
            </a:r>
            <a:r>
              <a:rPr lang="ko-KR" altLang="en-US" dirty="0"/>
              <a:t> 많아지겠죠</a:t>
            </a:r>
            <a:endParaRPr lang="en-US" altLang="ko-KR" dirty="0"/>
          </a:p>
          <a:p>
            <a:r>
              <a:rPr lang="ko-KR" altLang="en-US" dirty="0"/>
              <a:t>따라서 비용이 많이 들어 </a:t>
            </a:r>
            <a:endParaRPr lang="en-US" altLang="ko-KR" dirty="0"/>
          </a:p>
          <a:p>
            <a:r>
              <a:rPr lang="ko-KR" altLang="en-US" dirty="0"/>
              <a:t>실제로 이런 </a:t>
            </a:r>
            <a:r>
              <a:rPr lang="en-US" altLang="ko-KR" dirty="0"/>
              <a:t>network </a:t>
            </a:r>
            <a:r>
              <a:rPr lang="ko-KR" altLang="en-US" dirty="0"/>
              <a:t>형태는 보기 힘듭니다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1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 이런 형태의 네트워크를 더 많이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1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보면 </a:t>
            </a:r>
            <a:r>
              <a:rPr lang="en-US" altLang="ko-KR" dirty="0"/>
              <a:t>1.</a:t>
            </a:r>
            <a:r>
              <a:rPr lang="ko-KR" altLang="en-US" dirty="0"/>
              <a:t>은 </a:t>
            </a:r>
            <a:r>
              <a:rPr lang="ko-KR" altLang="en-US" dirty="0" err="1"/>
              <a:t>아까보다</a:t>
            </a:r>
            <a:r>
              <a:rPr lang="ko-KR" altLang="en-US" dirty="0"/>
              <a:t> </a:t>
            </a:r>
            <a:r>
              <a:rPr lang="en-US" altLang="ko-KR" dirty="0"/>
              <a:t>convolution </a:t>
            </a:r>
            <a:r>
              <a:rPr lang="ko-KR" altLang="en-US" dirty="0"/>
              <a:t>레이어의 개수가 줄어든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2, 3</a:t>
            </a:r>
            <a:r>
              <a:rPr lang="ko-KR" altLang="en-US" dirty="0"/>
              <a:t>의 경우 </a:t>
            </a:r>
            <a:r>
              <a:rPr lang="en-US" altLang="ko-KR" dirty="0" err="1"/>
              <a:t>downsampling</a:t>
            </a:r>
            <a:r>
              <a:rPr lang="ko-KR" altLang="en-US" dirty="0"/>
              <a:t>을 해서 크기가 줄어들었죠</a:t>
            </a:r>
            <a:endParaRPr lang="en-US" altLang="ko-KR" dirty="0"/>
          </a:p>
          <a:p>
            <a:r>
              <a:rPr lang="ko-KR" altLang="en-US" dirty="0"/>
              <a:t>여기까진 분류 문제와 형태가 비슷합니다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4,5</a:t>
            </a:r>
            <a:r>
              <a:rPr lang="ko-KR" altLang="en-US" dirty="0"/>
              <a:t>를 보면 </a:t>
            </a:r>
            <a:r>
              <a:rPr lang="en-US" altLang="ko-KR" dirty="0" err="1"/>
              <a:t>upsampling</a:t>
            </a:r>
            <a:r>
              <a:rPr lang="ko-KR" altLang="en-US" dirty="0"/>
              <a:t>을 한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21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생긴게</a:t>
            </a:r>
            <a:r>
              <a:rPr lang="ko-KR" altLang="en-US" dirty="0"/>
              <a:t> 심층학습때 배웠던 </a:t>
            </a:r>
            <a:r>
              <a:rPr lang="ko-KR" altLang="en-US" dirty="0" err="1"/>
              <a:t>컨볼루셔널</a:t>
            </a:r>
            <a:r>
              <a:rPr lang="ko-KR" altLang="en-US" dirty="0"/>
              <a:t> </a:t>
            </a:r>
            <a:r>
              <a:rPr lang="ko-KR" altLang="en-US" dirty="0" err="1"/>
              <a:t>오토인코더</a:t>
            </a:r>
            <a:r>
              <a:rPr lang="ko-KR" altLang="en-US" dirty="0"/>
              <a:t> 느낌이네요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4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오늘은 </a:t>
            </a:r>
            <a:r>
              <a:rPr lang="en-US" altLang="ko-KR" dirty="0"/>
              <a:t>Segmentation, Localization, Detection</a:t>
            </a:r>
            <a:r>
              <a:rPr lang="ko-KR" altLang="en-US" dirty="0"/>
              <a:t>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06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Downsamplig</a:t>
            </a:r>
            <a:r>
              <a:rPr lang="en-US" altLang="ko-KR" dirty="0"/>
              <a:t> </a:t>
            </a:r>
            <a:r>
              <a:rPr lang="ko-KR" altLang="en-US" dirty="0"/>
              <a:t>하는 방법으로는</a:t>
            </a:r>
            <a:endParaRPr lang="en-US" altLang="ko-KR" dirty="0"/>
          </a:p>
          <a:p>
            <a:r>
              <a:rPr lang="ko-KR" altLang="en-US" dirty="0" err="1"/>
              <a:t>풀링을</a:t>
            </a:r>
            <a:r>
              <a:rPr lang="ko-KR" altLang="en-US" dirty="0"/>
              <a:t> 사용하거나 </a:t>
            </a:r>
            <a:r>
              <a:rPr lang="en-US" altLang="ko-KR" dirty="0"/>
              <a:t>stride</a:t>
            </a:r>
            <a:r>
              <a:rPr lang="ko-KR" altLang="en-US" dirty="0"/>
              <a:t>를 늘리면 줄어들죠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그런식으로</a:t>
            </a:r>
            <a:r>
              <a:rPr lang="ko-KR" altLang="en-US" dirty="0"/>
              <a:t> </a:t>
            </a:r>
            <a:r>
              <a:rPr lang="en-US" altLang="ko-KR" dirty="0" err="1"/>
              <a:t>downsampling</a:t>
            </a:r>
            <a:r>
              <a:rPr lang="ko-KR" altLang="en-US" dirty="0"/>
              <a:t>을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 err="1"/>
              <a:t>upsampling</a:t>
            </a:r>
            <a:r>
              <a:rPr lang="ko-KR" altLang="en-US" dirty="0"/>
              <a:t>은 어떻게 할 수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76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Unpooling</a:t>
            </a:r>
            <a:r>
              <a:rPr lang="ko-KR" altLang="en-US" dirty="0"/>
              <a:t>이라는 방법이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Unpooling</a:t>
            </a:r>
            <a:r>
              <a:rPr lang="ko-KR" altLang="en-US" dirty="0"/>
              <a:t>에서 두가지 방법을 소개해드리자면 </a:t>
            </a:r>
            <a:r>
              <a:rPr lang="en-US" altLang="ko-KR" dirty="0"/>
              <a:t>Nearest Neighbor</a:t>
            </a:r>
            <a:r>
              <a:rPr lang="ko-KR" altLang="en-US" dirty="0"/>
              <a:t>과 </a:t>
            </a:r>
            <a:r>
              <a:rPr lang="en-US" altLang="ko-KR" dirty="0"/>
              <a:t>Bed of Nails</a:t>
            </a:r>
            <a:r>
              <a:rPr lang="ko-KR" altLang="en-US" dirty="0"/>
              <a:t>라는 방법이 있는데요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Upsampling</a:t>
            </a:r>
            <a:r>
              <a:rPr lang="ko-KR" altLang="en-US" dirty="0"/>
              <a:t>을 하니까 </a:t>
            </a:r>
            <a:r>
              <a:rPr lang="en-US" altLang="ko-KR" dirty="0"/>
              <a:t>input</a:t>
            </a:r>
            <a:r>
              <a:rPr lang="ko-KR" altLang="en-US" dirty="0"/>
              <a:t>보다 </a:t>
            </a:r>
            <a:r>
              <a:rPr lang="en-US" altLang="ko-KR" dirty="0"/>
              <a:t>output</a:t>
            </a:r>
            <a:r>
              <a:rPr lang="ko-KR" altLang="en-US" dirty="0"/>
              <a:t>의 크기를 늘리는 것이 목적이겠죠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Nearest Neighbor</a:t>
            </a:r>
            <a:r>
              <a:rPr lang="ko-KR" altLang="en-US" dirty="0"/>
              <a:t>은 늘릴 때 </a:t>
            </a:r>
            <a:r>
              <a:rPr lang="en-US" altLang="ko-KR" dirty="0"/>
              <a:t>input</a:t>
            </a:r>
            <a:r>
              <a:rPr lang="ko-KR" altLang="en-US" dirty="0"/>
              <a:t>에 있는 값들을 그대로 복사하여 넣습니다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080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-US" altLang="ko-KR" dirty="0"/>
              <a:t>Bed of Nails</a:t>
            </a:r>
            <a:r>
              <a:rPr lang="ko-KR" altLang="en-US" dirty="0"/>
              <a:t>라는 방법은</a:t>
            </a:r>
            <a:endParaRPr lang="en-US" altLang="ko-KR" dirty="0"/>
          </a:p>
          <a:p>
            <a:r>
              <a:rPr lang="ko-KR" altLang="en-US" dirty="0"/>
              <a:t>여기 색칠한 부분을 </a:t>
            </a:r>
            <a:r>
              <a:rPr lang="en-US" altLang="ko-KR" dirty="0" err="1"/>
              <a:t>unpooling</a:t>
            </a:r>
            <a:r>
              <a:rPr lang="en-US" altLang="ko-KR" dirty="0"/>
              <a:t> region</a:t>
            </a:r>
            <a:r>
              <a:rPr lang="ko-KR" altLang="en-US" dirty="0"/>
              <a:t>이라고 하는데</a:t>
            </a:r>
            <a:endParaRPr lang="en-US" altLang="ko-KR" dirty="0"/>
          </a:p>
          <a:p>
            <a:r>
              <a:rPr lang="ko-KR" altLang="en-US" dirty="0"/>
              <a:t>이 부분을 제외하고 </a:t>
            </a:r>
            <a:r>
              <a:rPr lang="en-US" altLang="ko-KR" dirty="0"/>
              <a:t>0</a:t>
            </a:r>
            <a:r>
              <a:rPr lang="ko-KR" altLang="en-US" dirty="0"/>
              <a:t>을 채웁니다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들 사이에 튀어나온 값이 있어서 </a:t>
            </a:r>
            <a:r>
              <a:rPr lang="en-US" altLang="ko-KR" dirty="0"/>
              <a:t>bed of nails</a:t>
            </a:r>
            <a:r>
              <a:rPr lang="ko-KR" altLang="en-US" dirty="0"/>
              <a:t>라고 부르는 것 같죠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6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Max </a:t>
            </a:r>
            <a:r>
              <a:rPr lang="en-US" altLang="ko-KR" dirty="0" err="1"/>
              <a:t>Unpooling</a:t>
            </a:r>
            <a:r>
              <a:rPr lang="ko-KR" altLang="en-US" dirty="0"/>
              <a:t>이라는 방법이 있는데요</a:t>
            </a:r>
            <a:r>
              <a:rPr lang="en-US" altLang="ko-KR" dirty="0"/>
              <a:t>, </a:t>
            </a:r>
            <a:r>
              <a:rPr lang="ko-KR" altLang="en-US" dirty="0"/>
              <a:t>이는</a:t>
            </a:r>
            <a:endParaRPr lang="en-US" altLang="ko-KR" dirty="0"/>
          </a:p>
          <a:p>
            <a:r>
              <a:rPr lang="ko-KR" altLang="en-US" dirty="0"/>
              <a:t>대부분 네트워크에서 </a:t>
            </a:r>
            <a:r>
              <a:rPr lang="en-US" altLang="ko-KR" dirty="0" err="1"/>
              <a:t>downsampling</a:t>
            </a:r>
            <a:r>
              <a:rPr lang="ko-KR" altLang="en-US" dirty="0"/>
              <a:t>과 </a:t>
            </a:r>
            <a:r>
              <a:rPr lang="en-US" altLang="ko-KR" dirty="0" err="1"/>
              <a:t>upsamping</a:t>
            </a:r>
            <a:r>
              <a:rPr lang="ko-KR" altLang="en-US" dirty="0"/>
              <a:t>이 대칭적인 특징을 이용한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Max pooling</a:t>
            </a:r>
            <a:r>
              <a:rPr lang="ko-KR" altLang="en-US" dirty="0"/>
              <a:t>시에는 </a:t>
            </a:r>
            <a:r>
              <a:rPr lang="en-US" altLang="ko-KR" dirty="0"/>
              <a:t>max</a:t>
            </a:r>
            <a:r>
              <a:rPr lang="ko-KR" altLang="en-US" dirty="0"/>
              <a:t>인 요소가 어디에 </a:t>
            </a:r>
            <a:r>
              <a:rPr lang="ko-KR" altLang="en-US" dirty="0" err="1"/>
              <a:t>있던지를</a:t>
            </a:r>
            <a:r>
              <a:rPr lang="ko-KR" altLang="en-US" dirty="0"/>
              <a:t> </a:t>
            </a:r>
            <a:r>
              <a:rPr lang="ko-KR" altLang="en-US" dirty="0" err="1"/>
              <a:t>기억해놓고</a:t>
            </a:r>
            <a:r>
              <a:rPr lang="en-US" altLang="ko-KR" dirty="0"/>
              <a:t>, max </a:t>
            </a:r>
            <a:r>
              <a:rPr lang="en-US" altLang="ko-KR" dirty="0" err="1"/>
              <a:t>unpooling</a:t>
            </a:r>
            <a:r>
              <a:rPr lang="ko-KR" altLang="en-US" dirty="0"/>
              <a:t>시에는 </a:t>
            </a:r>
            <a:endParaRPr lang="en-US" altLang="ko-KR" dirty="0"/>
          </a:p>
          <a:p>
            <a:r>
              <a:rPr lang="ko-KR" altLang="en-US" dirty="0"/>
              <a:t>앞서 </a:t>
            </a:r>
            <a:r>
              <a:rPr lang="ko-KR" altLang="en-US" dirty="0" err="1"/>
              <a:t>기억해놓았던</a:t>
            </a:r>
            <a:r>
              <a:rPr lang="ko-KR" altLang="en-US" dirty="0"/>
              <a:t> 위치에 놓고</a:t>
            </a:r>
            <a:r>
              <a:rPr lang="en-US" altLang="ko-KR" dirty="0"/>
              <a:t>, </a:t>
            </a:r>
            <a:r>
              <a:rPr lang="ko-KR" altLang="en-US" dirty="0"/>
              <a:t>나머지를 </a:t>
            </a:r>
            <a:r>
              <a:rPr lang="en-US" altLang="ko-KR" dirty="0"/>
              <a:t>0</a:t>
            </a:r>
            <a:r>
              <a:rPr lang="ko-KR" altLang="en-US" dirty="0"/>
              <a:t>으로 채웁니다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9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Max </a:t>
            </a:r>
            <a:r>
              <a:rPr lang="en-US" altLang="ko-KR" dirty="0" err="1"/>
              <a:t>Unpooling</a:t>
            </a:r>
            <a:r>
              <a:rPr lang="en-US" altLang="ko-KR" dirty="0"/>
              <a:t> </a:t>
            </a:r>
            <a:r>
              <a:rPr lang="ko-KR" altLang="en-US" dirty="0"/>
              <a:t>방법이 좋은 이유는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</a:t>
            </a:r>
            <a:r>
              <a:rPr lang="en-US" altLang="ko-KR" dirty="0"/>
              <a:t>Semantic Segmentation</a:t>
            </a:r>
            <a:r>
              <a:rPr lang="ko-KR" altLang="en-US" dirty="0"/>
              <a:t>을 하면 픽셀마다 정보를 </a:t>
            </a:r>
            <a:r>
              <a:rPr lang="ko-KR" altLang="en-US" dirty="0" err="1"/>
              <a:t>표시해야하므로</a:t>
            </a:r>
            <a:r>
              <a:rPr lang="ko-KR" altLang="en-US" dirty="0"/>
              <a:t> 물체간 경계를 </a:t>
            </a:r>
            <a:r>
              <a:rPr lang="ko-KR" altLang="en-US" dirty="0" err="1"/>
              <a:t>디테일하게</a:t>
            </a:r>
            <a:r>
              <a:rPr lang="ko-KR" altLang="en-US" dirty="0"/>
              <a:t> </a:t>
            </a:r>
            <a:r>
              <a:rPr lang="ko-KR" altLang="en-US" dirty="0" err="1"/>
              <a:t>표시해야하잖아요</a:t>
            </a:r>
            <a:endParaRPr lang="en-US" altLang="ko-KR" dirty="0"/>
          </a:p>
          <a:p>
            <a:r>
              <a:rPr lang="en-US" altLang="ko-KR" dirty="0" err="1"/>
              <a:t>Maxpooling</a:t>
            </a:r>
            <a:r>
              <a:rPr lang="ko-KR" altLang="en-US" dirty="0"/>
              <a:t>에서 데이터가 </a:t>
            </a:r>
            <a:r>
              <a:rPr lang="ko-KR" altLang="en-US" dirty="0" err="1"/>
              <a:t>어디있었는지를</a:t>
            </a:r>
            <a:r>
              <a:rPr lang="ko-KR" altLang="en-US" dirty="0"/>
              <a:t> 기억하지 않으면 공간 정보가 사라지게 </a:t>
            </a:r>
            <a:r>
              <a:rPr lang="ko-KR" altLang="en-US" dirty="0" err="1"/>
              <a:t>되는거죠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Max </a:t>
            </a:r>
            <a:r>
              <a:rPr lang="en-US" altLang="ko-KR" dirty="0" err="1"/>
              <a:t>Unpooling</a:t>
            </a:r>
            <a:r>
              <a:rPr lang="en-US" altLang="ko-KR" dirty="0"/>
              <a:t> </a:t>
            </a:r>
            <a:r>
              <a:rPr lang="ko-KR" altLang="en-US" dirty="0"/>
              <a:t>방법을 이용하여 </a:t>
            </a:r>
            <a:r>
              <a:rPr lang="en-US" altLang="ko-KR" dirty="0" err="1"/>
              <a:t>MaxPooling</a:t>
            </a:r>
            <a:r>
              <a:rPr lang="ko-KR" altLang="en-US" dirty="0"/>
              <a:t>시 </a:t>
            </a:r>
            <a:r>
              <a:rPr lang="en-US" altLang="ko-KR" dirty="0"/>
              <a:t>Max </a:t>
            </a:r>
            <a:r>
              <a:rPr lang="ko-KR" altLang="en-US" dirty="0"/>
              <a:t>요소의 위치를 </a:t>
            </a:r>
            <a:r>
              <a:rPr lang="ko-KR" altLang="en-US" dirty="0" err="1"/>
              <a:t>기억해놓으면</a:t>
            </a:r>
            <a:endParaRPr lang="en-US" altLang="ko-KR" dirty="0"/>
          </a:p>
          <a:p>
            <a:r>
              <a:rPr lang="ko-KR" altLang="en-US" dirty="0"/>
              <a:t>어디서 왔는지를 기억함으로써 공간정보를 좀 더 상세하게 다룰 수 있게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88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 err="1"/>
              <a:t>Upsampling</a:t>
            </a:r>
            <a:r>
              <a:rPr lang="en-US" altLang="ko-KR" dirty="0"/>
              <a:t> </a:t>
            </a:r>
            <a:r>
              <a:rPr lang="ko-KR" altLang="en-US" dirty="0"/>
              <a:t>방법으로 </a:t>
            </a:r>
            <a:r>
              <a:rPr lang="en-US" altLang="ko-KR" dirty="0"/>
              <a:t>Transpose convolution</a:t>
            </a:r>
            <a:r>
              <a:rPr lang="ko-KR" altLang="en-US" dirty="0"/>
              <a:t>을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앞선 방법들은 </a:t>
            </a:r>
            <a:r>
              <a:rPr lang="en-US" altLang="ko-KR" dirty="0"/>
              <a:t>fixed function</a:t>
            </a:r>
            <a:r>
              <a:rPr lang="ko-KR" altLang="en-US" dirty="0"/>
              <a:t>을 이용하였죠</a:t>
            </a:r>
            <a:r>
              <a:rPr lang="en-US" altLang="ko-KR" dirty="0"/>
              <a:t>. </a:t>
            </a:r>
            <a:r>
              <a:rPr lang="ko-KR" altLang="en-US" dirty="0"/>
              <a:t>학습을 시키지 않고 그냥 주어진 알고리즘대로 수행하였습니다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 방법은 </a:t>
            </a:r>
            <a:r>
              <a:rPr lang="en-US" altLang="ko-KR" dirty="0"/>
              <a:t>filter</a:t>
            </a:r>
            <a:r>
              <a:rPr lang="ko-KR" altLang="en-US" dirty="0"/>
              <a:t>를 학습하기 때문에 </a:t>
            </a:r>
            <a:r>
              <a:rPr lang="en-US" altLang="ko-KR" dirty="0"/>
              <a:t>learnable</a:t>
            </a:r>
            <a:r>
              <a:rPr lang="ko-KR" altLang="en-US" dirty="0"/>
              <a:t>한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설명하기 전에 여러분이 잘 아시는 </a:t>
            </a:r>
            <a:r>
              <a:rPr lang="en-US" altLang="ko-KR" dirty="0"/>
              <a:t>stride convolution</a:t>
            </a:r>
            <a:r>
              <a:rPr lang="ko-KR" altLang="en-US" dirty="0"/>
              <a:t>이죠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3x3 convolution filter</a:t>
            </a:r>
            <a:r>
              <a:rPr lang="ko-KR" altLang="en-US" dirty="0"/>
              <a:t>의 동작을 복습해보겠습니다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바이</a:t>
            </a:r>
            <a:r>
              <a:rPr lang="en-US" altLang="ko-KR" dirty="0"/>
              <a:t>4</a:t>
            </a:r>
            <a:r>
              <a:rPr lang="ko-KR" altLang="en-US" dirty="0" err="1"/>
              <a:t>일때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484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input</a:t>
            </a:r>
            <a:r>
              <a:rPr lang="ko-KR" altLang="en-US" dirty="0"/>
              <a:t>에 필터를 씌우면 내적 후 </a:t>
            </a:r>
            <a:r>
              <a:rPr lang="en-US" altLang="ko-KR" dirty="0"/>
              <a:t>output</a:t>
            </a:r>
            <a:r>
              <a:rPr lang="ko-KR" altLang="en-US" dirty="0"/>
              <a:t>의 첫번째 픽셀에 계산 값이 저장되죠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17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Stride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/>
              <a:t>1</a:t>
            </a:r>
            <a:r>
              <a:rPr lang="ko-KR" altLang="en-US" dirty="0"/>
              <a:t>칸 옮겨서 실행하게 되고</a:t>
            </a:r>
            <a:r>
              <a:rPr lang="en-US" altLang="ko-KR" dirty="0"/>
              <a:t>, </a:t>
            </a:r>
            <a:r>
              <a:rPr lang="ko-KR" altLang="en-US" dirty="0"/>
              <a:t>전체 이미지에 같은 방법으로 반복하시면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53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en-US" altLang="ko-KR" dirty="0"/>
              <a:t>stride 2</a:t>
            </a:r>
            <a:r>
              <a:rPr lang="ko-KR" altLang="en-US" dirty="0" err="1"/>
              <a:t>일때는</a:t>
            </a:r>
            <a:r>
              <a:rPr lang="ko-KR" altLang="en-US" dirty="0"/>
              <a:t> 어떨까요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395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계산 방법은 동일하죠 </a:t>
            </a:r>
            <a:r>
              <a:rPr lang="ko-KR" altLang="en-US" dirty="0" err="1"/>
              <a:t>내적한</a:t>
            </a:r>
            <a:r>
              <a:rPr lang="ko-KR" altLang="en-US" dirty="0"/>
              <a:t> 값이 </a:t>
            </a:r>
            <a:r>
              <a:rPr lang="en-US" altLang="ko-KR" dirty="0"/>
              <a:t>output</a:t>
            </a:r>
            <a:r>
              <a:rPr lang="ko-KR" altLang="en-US" dirty="0"/>
              <a:t>의 첫번째 픽셀에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2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</a:t>
            </a:r>
            <a:r>
              <a:rPr lang="ko-KR" altLang="en-US" dirty="0" err="1"/>
              <a:t>했던건</a:t>
            </a:r>
            <a:r>
              <a:rPr lang="ko-KR" altLang="en-US" dirty="0"/>
              <a:t> 이미지 분류 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51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Stride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이므로 두번째 계산을 할 때는 </a:t>
            </a:r>
            <a:r>
              <a:rPr lang="en-US" altLang="ko-KR" dirty="0"/>
              <a:t>input</a:t>
            </a:r>
            <a:r>
              <a:rPr lang="ko-KR" altLang="en-US" dirty="0"/>
              <a:t>에서 두 칸 이동하여 계산합니다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Stride convolution</a:t>
            </a:r>
            <a:r>
              <a:rPr lang="ko-KR" altLang="en-US" dirty="0"/>
              <a:t>의 경우 </a:t>
            </a:r>
            <a:r>
              <a:rPr lang="en-US" altLang="ko-KR" dirty="0"/>
              <a:t>input</a:t>
            </a:r>
            <a:r>
              <a:rPr lang="ko-KR" altLang="en-US" dirty="0"/>
              <a:t>에서 움직이는 거리인 </a:t>
            </a:r>
            <a:r>
              <a:rPr lang="en-US" altLang="ko-KR" dirty="0"/>
              <a:t>2 </a:t>
            </a:r>
            <a:r>
              <a:rPr lang="ko-KR" altLang="en-US" dirty="0"/>
              <a:t>나누기 </a:t>
            </a:r>
            <a:r>
              <a:rPr lang="en-US" altLang="ko-KR" dirty="0"/>
              <a:t>output</a:t>
            </a:r>
            <a:r>
              <a:rPr lang="ko-KR" altLang="en-US" dirty="0"/>
              <a:t>에서 움직이는 거리 </a:t>
            </a:r>
            <a:r>
              <a:rPr lang="en-US" altLang="ko-KR" dirty="0"/>
              <a:t>1 </a:t>
            </a:r>
            <a:r>
              <a:rPr lang="ko-KR" altLang="en-US" dirty="0"/>
              <a:t>의 값인 </a:t>
            </a:r>
            <a:r>
              <a:rPr lang="en-US" altLang="ko-KR" dirty="0"/>
              <a:t>2</a:t>
            </a:r>
            <a:r>
              <a:rPr lang="ko-KR" altLang="en-US" dirty="0"/>
              <a:t>가 </a:t>
            </a:r>
            <a:r>
              <a:rPr lang="en-US" altLang="ko-KR" dirty="0"/>
              <a:t>stride</a:t>
            </a:r>
            <a:r>
              <a:rPr lang="ko-KR" altLang="en-US" dirty="0"/>
              <a:t>와 같죠</a:t>
            </a:r>
            <a:endParaRPr lang="en-US" altLang="ko-KR" dirty="0"/>
          </a:p>
          <a:p>
            <a:r>
              <a:rPr lang="en-US" altLang="ko-KR" dirty="0"/>
              <a:t>Stride</a:t>
            </a:r>
            <a:r>
              <a:rPr lang="ko-KR" altLang="en-US" dirty="0"/>
              <a:t>가 일종의 비율이라고 생각하면 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683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본격적으로 </a:t>
            </a:r>
            <a:r>
              <a:rPr lang="en-US" altLang="ko-KR" dirty="0"/>
              <a:t>Transpose Convolution</a:t>
            </a:r>
            <a:r>
              <a:rPr lang="ko-KR" altLang="en-US" dirty="0"/>
              <a:t>에 대해서  설명하겠습니다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보시면 </a:t>
            </a:r>
            <a:r>
              <a:rPr lang="en-US" altLang="ko-KR" dirty="0"/>
              <a:t>input</a:t>
            </a:r>
            <a:r>
              <a:rPr lang="ko-KR" altLang="en-US" dirty="0"/>
              <a:t>에서 </a:t>
            </a:r>
            <a:r>
              <a:rPr lang="en-US" altLang="ko-KR" dirty="0"/>
              <a:t>output</a:t>
            </a:r>
            <a:r>
              <a:rPr lang="ko-KR" altLang="en-US" dirty="0"/>
              <a:t>으로 가면서 커지게 되죠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83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좀더 자세히 설명해보면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2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안에는 </a:t>
            </a:r>
            <a:r>
              <a:rPr lang="en-US" altLang="ko-KR" dirty="0"/>
              <a:t>scalar </a:t>
            </a:r>
            <a:r>
              <a:rPr lang="ko-KR" altLang="en-US" dirty="0"/>
              <a:t>값이 들어있어요</a:t>
            </a:r>
            <a:endParaRPr lang="en-US" altLang="ko-KR" dirty="0"/>
          </a:p>
          <a:p>
            <a:r>
              <a:rPr lang="en-US" altLang="ko-KR" dirty="0"/>
              <a:t>Filter</a:t>
            </a:r>
            <a:r>
              <a:rPr lang="ko-KR" altLang="en-US" dirty="0"/>
              <a:t>안에도 숫자가 들어있겠죠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 칸에 해당하는 </a:t>
            </a:r>
            <a:r>
              <a:rPr lang="en-US" altLang="ko-KR" dirty="0"/>
              <a:t>input</a:t>
            </a:r>
            <a:r>
              <a:rPr lang="ko-KR" altLang="en-US" dirty="0"/>
              <a:t>을 필터와 곱해서 그 곱한 값을 </a:t>
            </a:r>
            <a:r>
              <a:rPr lang="en-US" altLang="ko-KR" dirty="0"/>
              <a:t>output</a:t>
            </a:r>
            <a:r>
              <a:rPr lang="ko-KR" altLang="en-US" dirty="0"/>
              <a:t>에 넣는 계산이 </a:t>
            </a:r>
            <a:r>
              <a:rPr lang="en-US" altLang="ko-KR" dirty="0"/>
              <a:t>transpose convolution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여기에서는 첫번째 칸에 </a:t>
            </a:r>
            <a:r>
              <a:rPr lang="en-US" altLang="ko-KR" dirty="0"/>
              <a:t>5</a:t>
            </a:r>
            <a:r>
              <a:rPr lang="ko-KR" altLang="en-US" dirty="0"/>
              <a:t>가 들어있어서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와 필터에 들어있는 값들을 곱하죠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input</a:t>
            </a:r>
            <a:r>
              <a:rPr lang="ko-KR" altLang="en-US" dirty="0"/>
              <a:t>에 있는 값이 필터 </a:t>
            </a:r>
            <a:r>
              <a:rPr lang="ko-KR" altLang="en-US" dirty="0" err="1"/>
              <a:t>값들에게</a:t>
            </a:r>
            <a:r>
              <a:rPr lang="ko-KR" altLang="en-US" dirty="0"/>
              <a:t> 가중치 역할을 한다고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곱한 값을 </a:t>
            </a:r>
            <a:r>
              <a:rPr lang="en-US" altLang="ko-KR" dirty="0"/>
              <a:t>output</a:t>
            </a:r>
            <a:r>
              <a:rPr lang="ko-KR" altLang="en-US" dirty="0"/>
              <a:t>에 그대로 넣으면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29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여기서는 </a:t>
            </a:r>
            <a:r>
              <a:rPr lang="en-US" altLang="ko-KR" dirty="0"/>
              <a:t>stride 2 </a:t>
            </a:r>
            <a:r>
              <a:rPr lang="ko-KR" altLang="en-US" dirty="0"/>
              <a:t>이동할 때 </a:t>
            </a:r>
            <a:r>
              <a:rPr lang="en-US" altLang="ko-KR" dirty="0"/>
              <a:t>output</a:t>
            </a:r>
            <a:r>
              <a:rPr lang="ko-KR" altLang="en-US" dirty="0"/>
              <a:t>에서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아까와는</a:t>
            </a:r>
            <a:r>
              <a:rPr lang="ko-KR" altLang="en-US" dirty="0"/>
              <a:t> 반대로 여기서 </a:t>
            </a:r>
            <a:r>
              <a:rPr lang="en-US" altLang="ko-KR" dirty="0"/>
              <a:t>stride</a:t>
            </a:r>
            <a:r>
              <a:rPr lang="ko-KR" altLang="en-US" dirty="0"/>
              <a:t>는 </a:t>
            </a:r>
            <a:r>
              <a:rPr lang="en-US" altLang="ko-KR" dirty="0"/>
              <a:t>output</a:t>
            </a:r>
            <a:r>
              <a:rPr lang="ko-KR" altLang="en-US" dirty="0"/>
              <a:t>에서 움직이는 거리 나누기 </a:t>
            </a:r>
            <a:r>
              <a:rPr lang="en-US" altLang="ko-KR" dirty="0"/>
              <a:t>input</a:t>
            </a:r>
            <a:r>
              <a:rPr lang="ko-KR" altLang="en-US" dirty="0"/>
              <a:t>에서 움직이는 거리가 되네요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Stride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가 되면 겹치는 부분이 생기는데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 경우 값을 더해줍니다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9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Transpose convolution</a:t>
            </a:r>
            <a:r>
              <a:rPr lang="ko-KR" altLang="en-US" dirty="0"/>
              <a:t>을 부르는 다른 이름으로는 </a:t>
            </a:r>
            <a:r>
              <a:rPr lang="ko-KR" altLang="en-US" dirty="0" err="1"/>
              <a:t>이렇게가</a:t>
            </a:r>
            <a:r>
              <a:rPr lang="ko-KR" altLang="en-US" dirty="0"/>
              <a:t> 있는데</a:t>
            </a:r>
            <a:endParaRPr lang="en-US" altLang="ko-KR" dirty="0"/>
          </a:p>
          <a:p>
            <a:r>
              <a:rPr lang="en-US" altLang="ko-KR" dirty="0"/>
              <a:t>Deconvolution</a:t>
            </a:r>
            <a:r>
              <a:rPr lang="ko-KR" altLang="en-US" dirty="0"/>
              <a:t>의 경우 이 단어의 뜻 자체가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연산의 </a:t>
            </a:r>
            <a:r>
              <a:rPr lang="ko-KR" altLang="en-US" dirty="0" err="1"/>
              <a:t>역연산</a:t>
            </a:r>
            <a:r>
              <a:rPr lang="ko-KR" altLang="en-US" dirty="0"/>
              <a:t> 이라는 뜻인데</a:t>
            </a:r>
            <a:endParaRPr lang="en-US" altLang="ko-KR" dirty="0"/>
          </a:p>
          <a:p>
            <a:r>
              <a:rPr lang="ko-KR" altLang="en-US" dirty="0"/>
              <a:t>실제로 </a:t>
            </a:r>
            <a:r>
              <a:rPr lang="ko-KR" altLang="en-US" dirty="0" err="1"/>
              <a:t>트랜스포즈</a:t>
            </a:r>
            <a:r>
              <a:rPr lang="ko-KR" altLang="en-US" dirty="0"/>
              <a:t> </a:t>
            </a:r>
            <a:r>
              <a:rPr lang="ko-KR" altLang="en-US" dirty="0" err="1"/>
              <a:t>컨볼루션은</a:t>
            </a:r>
            <a:r>
              <a:rPr lang="ko-KR" altLang="en-US" dirty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연산의 역연산이 아니라고 해요</a:t>
            </a:r>
            <a:r>
              <a:rPr lang="en-US" altLang="ko-KR" dirty="0"/>
              <a:t> </a:t>
            </a:r>
            <a:r>
              <a:rPr lang="ko-KR" altLang="en-US" dirty="0"/>
              <a:t>그래서 좋지 않은 이름이라고 하셨습니다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Fractionally</a:t>
            </a:r>
            <a:r>
              <a:rPr lang="ko-KR" altLang="en-US" dirty="0"/>
              <a:t> </a:t>
            </a:r>
            <a:r>
              <a:rPr lang="en-US" altLang="ko-KR" dirty="0" err="1"/>
              <a:t>strided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의 경우는 이 저스틴 존슨</a:t>
            </a:r>
            <a:r>
              <a:rPr lang="en-US" altLang="ko-KR" dirty="0"/>
              <a:t>(?) </a:t>
            </a:r>
            <a:r>
              <a:rPr lang="ko-KR" altLang="en-US" dirty="0"/>
              <a:t>교수님이 논문 </a:t>
            </a:r>
            <a:r>
              <a:rPr lang="ko-KR" altLang="en-US" dirty="0" err="1"/>
              <a:t>쓸때</a:t>
            </a:r>
            <a:r>
              <a:rPr lang="ko-KR" altLang="en-US" dirty="0"/>
              <a:t> 사용하신 이름이라고 하는데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Transpose convolution</a:t>
            </a:r>
            <a:r>
              <a:rPr lang="ko-KR" altLang="en-US" dirty="0"/>
              <a:t>이 더 정확한 이름인 것 같다고 하셨습니다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759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Transpose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의 예제를 보면</a:t>
            </a:r>
            <a:endParaRPr lang="en-US" altLang="ko-KR" dirty="0"/>
          </a:p>
          <a:p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3x1</a:t>
            </a:r>
            <a:r>
              <a:rPr lang="ko-KR" altLang="en-US" dirty="0"/>
              <a:t>이고</a:t>
            </a:r>
            <a:r>
              <a:rPr lang="en-US" altLang="ko-KR" dirty="0"/>
              <a:t>, stride</a:t>
            </a:r>
            <a:r>
              <a:rPr lang="ko-KR" altLang="en-US" dirty="0"/>
              <a:t>는 </a:t>
            </a:r>
            <a:r>
              <a:rPr lang="en-US" altLang="ko-KR" dirty="0"/>
              <a:t>2, </a:t>
            </a:r>
            <a:r>
              <a:rPr lang="ko-KR" altLang="en-US" dirty="0"/>
              <a:t>아마 패딩이 </a:t>
            </a:r>
            <a:r>
              <a:rPr lang="ko-KR" altLang="en-US" dirty="0" err="1"/>
              <a:t>없는것</a:t>
            </a:r>
            <a:r>
              <a:rPr lang="ko-KR" altLang="en-US" dirty="0"/>
              <a:t> 같아요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값 </a:t>
            </a:r>
            <a:r>
              <a:rPr lang="en-US" altLang="ko-KR" dirty="0"/>
              <a:t>a</a:t>
            </a:r>
            <a:r>
              <a:rPr lang="ko-KR" altLang="en-US" dirty="0"/>
              <a:t>와 필터를 곱해서 </a:t>
            </a:r>
            <a:r>
              <a:rPr lang="en-US" altLang="ko-KR" dirty="0"/>
              <a:t>output</a:t>
            </a:r>
            <a:r>
              <a:rPr lang="ko-KR" altLang="en-US" dirty="0"/>
              <a:t>에 넣죠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b</a:t>
            </a:r>
            <a:r>
              <a:rPr lang="ko-KR" altLang="en-US" dirty="0"/>
              <a:t>와 필터를 곱한 값을 </a:t>
            </a:r>
            <a:r>
              <a:rPr lang="en-US" altLang="ko-KR" dirty="0"/>
              <a:t>stride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니까 </a:t>
            </a:r>
            <a:r>
              <a:rPr lang="ko-KR" altLang="en-US" dirty="0" err="1"/>
              <a:t>두칸</a:t>
            </a:r>
            <a:r>
              <a:rPr lang="ko-KR" altLang="en-US" dirty="0"/>
              <a:t> 뛰고</a:t>
            </a:r>
            <a:endParaRPr lang="en-US" altLang="ko-KR" dirty="0"/>
          </a:p>
          <a:p>
            <a:r>
              <a:rPr lang="en-US" altLang="ko-KR" dirty="0"/>
              <a:t>Output</a:t>
            </a:r>
            <a:r>
              <a:rPr lang="ko-KR" altLang="en-US" dirty="0"/>
              <a:t>에 넣습니다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이때 겹치는 부분은 더하는데요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더하냐고 누가 물어봤는데 </a:t>
            </a:r>
            <a:r>
              <a:rPr lang="en-US" altLang="ko-KR" dirty="0"/>
              <a:t>transpose convolution </a:t>
            </a:r>
            <a:r>
              <a:rPr lang="ko-KR" altLang="en-US" dirty="0"/>
              <a:t>식이 더하라고 되어있어서 더한다고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89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이 방법이 </a:t>
            </a:r>
            <a:r>
              <a:rPr lang="ko-KR" altLang="en-US" dirty="0" err="1"/>
              <a:t>체커보드</a:t>
            </a:r>
            <a:r>
              <a:rPr lang="ko-KR" altLang="en-US" dirty="0"/>
              <a:t> 현상에 대한 문제가 많이 제기되어서</a:t>
            </a:r>
            <a:endParaRPr lang="en-US" altLang="ko-KR" dirty="0"/>
          </a:p>
          <a:p>
            <a:r>
              <a:rPr lang="ko-KR" altLang="en-US" dirty="0"/>
              <a:t>최근 논문에서는 </a:t>
            </a:r>
            <a:r>
              <a:rPr lang="en-US" altLang="ko-KR" dirty="0"/>
              <a:t>4x4 filter,</a:t>
            </a:r>
            <a:r>
              <a:rPr lang="ko-KR" altLang="en-US" dirty="0"/>
              <a:t> </a:t>
            </a:r>
            <a:r>
              <a:rPr lang="en-US" altLang="ko-KR" dirty="0"/>
              <a:t>stride 2</a:t>
            </a:r>
            <a:r>
              <a:rPr lang="ko-KR" altLang="en-US" dirty="0"/>
              <a:t>를 적용하여 겹치는 부분을 늘리거나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바이 </a:t>
            </a:r>
            <a:r>
              <a:rPr lang="en-US" altLang="ko-KR" dirty="0"/>
              <a:t>2 </a:t>
            </a:r>
            <a:r>
              <a:rPr lang="ko-KR" altLang="en-US" dirty="0"/>
              <a:t>필터에 </a:t>
            </a:r>
            <a:r>
              <a:rPr lang="en-US" altLang="ko-KR" dirty="0"/>
              <a:t>stride 2</a:t>
            </a:r>
            <a:r>
              <a:rPr lang="ko-KR" altLang="en-US" dirty="0"/>
              <a:t>를 사용하여 겹치는 부분이 없게 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93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Transpose convolution</a:t>
            </a:r>
            <a:r>
              <a:rPr lang="ko-KR" altLang="en-US" dirty="0"/>
              <a:t>이라는 이름이 붙었을까 식으로 </a:t>
            </a:r>
            <a:r>
              <a:rPr lang="ko-KR" altLang="en-US" dirty="0" err="1"/>
              <a:t>볼게요</a:t>
            </a:r>
            <a:endParaRPr lang="en-US" altLang="ko-KR" dirty="0"/>
          </a:p>
          <a:p>
            <a:r>
              <a:rPr lang="ko-KR" altLang="en-US" dirty="0"/>
              <a:t>벡터 </a:t>
            </a:r>
            <a:r>
              <a:rPr lang="en-US" altLang="ko-KR" dirty="0"/>
              <a:t>x</a:t>
            </a:r>
            <a:r>
              <a:rPr lang="ko-KR" altLang="en-US" dirty="0"/>
              <a:t>는 원소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라지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stride 1</a:t>
            </a:r>
            <a:r>
              <a:rPr lang="ko-KR" altLang="en-US" dirty="0"/>
              <a:t>씩 이동한 </a:t>
            </a:r>
            <a:r>
              <a:rPr lang="ko-KR" altLang="en-US" dirty="0" err="1"/>
              <a:t>컨볼루션</a:t>
            </a:r>
            <a:r>
              <a:rPr lang="ko-KR" altLang="en-US" dirty="0"/>
              <a:t> 커널</a:t>
            </a:r>
            <a:endParaRPr lang="en-US" altLang="ko-KR" dirty="0"/>
          </a:p>
          <a:p>
            <a:r>
              <a:rPr lang="ko-KR" altLang="en-US" dirty="0"/>
              <a:t>벡터 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d</a:t>
            </a:r>
            <a:r>
              <a:rPr lang="ko-KR" altLang="en-US" dirty="0"/>
              <a:t>까지 원소를 가진 </a:t>
            </a:r>
            <a:r>
              <a:rPr lang="en-US" altLang="ko-KR" dirty="0"/>
              <a:t>input </a:t>
            </a:r>
            <a:r>
              <a:rPr lang="ko-KR" altLang="en-US" dirty="0"/>
              <a:t>벡터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605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오른쪽은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transpose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패딩과 </a:t>
            </a:r>
            <a:r>
              <a:rPr lang="en-US" altLang="ko-KR" dirty="0"/>
              <a:t>boarder </a:t>
            </a:r>
            <a:r>
              <a:rPr lang="ko-KR" altLang="en-US" dirty="0"/>
              <a:t>등을 생각해보면 왼쪽과 오른쪽은 같은 연산이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왼쪽은 </a:t>
            </a:r>
            <a:r>
              <a:rPr lang="en-US" altLang="ko-KR" dirty="0"/>
              <a:t>4by 6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 err="1"/>
              <a:t>맞춰주기위해</a:t>
            </a:r>
            <a:r>
              <a:rPr lang="ko-KR" altLang="en-US" dirty="0"/>
              <a:t> 위아래로 </a:t>
            </a:r>
            <a:r>
              <a:rPr lang="en-US" altLang="ko-KR" dirty="0"/>
              <a:t>0</a:t>
            </a:r>
            <a:r>
              <a:rPr lang="ko-KR" altLang="en-US" dirty="0"/>
              <a:t>을 넣어 </a:t>
            </a:r>
            <a:r>
              <a:rPr lang="en-US" altLang="ko-KR" dirty="0"/>
              <a:t>6by1 </a:t>
            </a:r>
            <a:r>
              <a:rPr lang="ko-KR" altLang="en-US" dirty="0"/>
              <a:t>연산이고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오른쪽은 </a:t>
            </a:r>
            <a:r>
              <a:rPr lang="en-US" altLang="ko-KR" dirty="0"/>
              <a:t>6by 4</a:t>
            </a:r>
            <a:r>
              <a:rPr lang="ko-KR" altLang="en-US" dirty="0"/>
              <a:t>와 </a:t>
            </a:r>
            <a:r>
              <a:rPr lang="en-US" altLang="ko-KR" dirty="0"/>
              <a:t>4by1</a:t>
            </a:r>
            <a:r>
              <a:rPr lang="ko-KR" altLang="en-US" dirty="0"/>
              <a:t>의 연산입니다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33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네트워크의 입력으로 </a:t>
            </a:r>
            <a:r>
              <a:rPr lang="en-US" altLang="ko-KR" dirty="0"/>
              <a:t>image</a:t>
            </a:r>
            <a:r>
              <a:rPr lang="ko-KR" altLang="en-US" dirty="0"/>
              <a:t>가 들어가고</a:t>
            </a:r>
            <a:r>
              <a:rPr lang="en-US" altLang="ko-KR" dirty="0"/>
              <a:t>, Deep Convolutional Network</a:t>
            </a:r>
            <a:r>
              <a:rPr lang="ko-KR" altLang="en-US" dirty="0"/>
              <a:t>를 통과하면 </a:t>
            </a:r>
            <a:r>
              <a:rPr lang="en-US" altLang="ko-KR" dirty="0"/>
              <a:t>Feature vector</a:t>
            </a:r>
            <a:r>
              <a:rPr lang="ko-KR" altLang="en-US" dirty="0"/>
              <a:t>가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Fully Connected </a:t>
            </a:r>
            <a:r>
              <a:rPr lang="ko-KR" altLang="en-US" dirty="0"/>
              <a:t>레이어를 통과하면 카테고리 </a:t>
            </a:r>
            <a:r>
              <a:rPr lang="en-US" altLang="ko-KR" dirty="0" err="1"/>
              <a:t>lable</a:t>
            </a:r>
            <a:r>
              <a:rPr lang="ko-KR" altLang="en-US" dirty="0"/>
              <a:t>마다 </a:t>
            </a:r>
            <a:r>
              <a:rPr lang="en-US" altLang="ko-KR" dirty="0"/>
              <a:t>score</a:t>
            </a:r>
            <a:r>
              <a:rPr lang="ko-KR" altLang="en-US" dirty="0"/>
              <a:t>가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1000</a:t>
            </a:r>
            <a:r>
              <a:rPr lang="ko-KR" altLang="en-US" dirty="0"/>
              <a:t>이라는 숫자가 나온 이유는 </a:t>
            </a:r>
            <a:r>
              <a:rPr lang="en-US" altLang="ko-KR" dirty="0" err="1"/>
              <a:t>Imagenet</a:t>
            </a:r>
            <a:r>
              <a:rPr lang="ko-KR" altLang="en-US" dirty="0"/>
              <a:t>의 </a:t>
            </a:r>
            <a:r>
              <a:rPr lang="en-US" altLang="ko-KR" dirty="0"/>
              <a:t>class</a:t>
            </a:r>
            <a:r>
              <a:rPr lang="ko-KR" altLang="en-US" dirty="0"/>
              <a:t>가 </a:t>
            </a:r>
            <a:r>
              <a:rPr lang="en-US" altLang="ko-KR" dirty="0"/>
              <a:t>1000</a:t>
            </a:r>
            <a:r>
              <a:rPr lang="ko-KR" altLang="en-US" dirty="0"/>
              <a:t>개이기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70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보시면 </a:t>
            </a:r>
            <a:r>
              <a:rPr lang="en-US" altLang="ko-KR" dirty="0"/>
              <a:t>ax, </a:t>
            </a:r>
            <a:r>
              <a:rPr lang="en-US" altLang="ko-KR" dirty="0" err="1"/>
              <a:t>dz</a:t>
            </a:r>
            <a:r>
              <a:rPr lang="ko-KR" altLang="en-US" dirty="0"/>
              <a:t>는 패딩이니까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두개 뭐가 다르죠</a:t>
            </a:r>
            <a:r>
              <a:rPr lang="en-US" altLang="ko-KR" dirty="0"/>
              <a:t>? X</a:t>
            </a:r>
            <a:r>
              <a:rPr lang="ko-KR" altLang="en-US" dirty="0"/>
              <a:t>와 </a:t>
            </a:r>
            <a:r>
              <a:rPr lang="en-US" altLang="ko-KR" dirty="0"/>
              <a:t>z</a:t>
            </a:r>
            <a:r>
              <a:rPr lang="ko-KR" altLang="en-US" dirty="0"/>
              <a:t>만 </a:t>
            </a:r>
            <a:r>
              <a:rPr lang="ko-KR" altLang="en-US" dirty="0" err="1"/>
              <a:t>바뀌어있습니다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x, y, z</a:t>
            </a:r>
            <a:r>
              <a:rPr lang="ko-KR" altLang="en-US" dirty="0"/>
              <a:t>는 좀 다르지만 둘이 같은 연산이라고 할 수 있는 이유는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x, y, z</a:t>
            </a:r>
            <a:r>
              <a:rPr lang="ko-KR" altLang="en-US" dirty="0"/>
              <a:t>는 훈련을 통해서 정해지는 값이므로 같다고 말할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162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stride=2</a:t>
            </a:r>
            <a:r>
              <a:rPr lang="ko-KR" altLang="en-US" dirty="0"/>
              <a:t>인 </a:t>
            </a:r>
            <a:r>
              <a:rPr lang="ko-KR" altLang="en-US" dirty="0" err="1"/>
              <a:t>경우는다릅니다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50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Stride=2</a:t>
            </a:r>
            <a:r>
              <a:rPr lang="ko-KR" altLang="en-US" dirty="0"/>
              <a:t>인 경우 </a:t>
            </a:r>
            <a:r>
              <a:rPr lang="en-US" altLang="ko-KR" dirty="0"/>
              <a:t>transpose </a:t>
            </a:r>
            <a:r>
              <a:rPr lang="ko-KR" altLang="en-US" dirty="0"/>
              <a:t>식의 경우</a:t>
            </a:r>
            <a:endParaRPr lang="en-US" altLang="ko-KR" dirty="0"/>
          </a:p>
          <a:p>
            <a:r>
              <a:rPr lang="ko-KR" altLang="en-US" dirty="0"/>
              <a:t> 형태를 맞추기 위하여 </a:t>
            </a:r>
            <a:r>
              <a:rPr lang="en-US" altLang="ko-KR" dirty="0"/>
              <a:t>a</a:t>
            </a:r>
            <a:r>
              <a:rPr lang="ko-KR" altLang="en-US" dirty="0"/>
              <a:t>벡터가 </a:t>
            </a:r>
            <a:r>
              <a:rPr lang="en-US" altLang="ko-KR" dirty="0"/>
              <a:t>2</a:t>
            </a:r>
            <a:r>
              <a:rPr lang="ko-KR" altLang="en-US" dirty="0"/>
              <a:t>개만 들어오게 되고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c,d</a:t>
            </a:r>
            <a:r>
              <a:rPr lang="ko-KR" altLang="en-US" dirty="0"/>
              <a:t>가 고려되지 않은 식이 나오게 되어 왼쪽 식과는 다른 결과가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stride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보다 크면 더 이상 왼쪽과 같은 연산이라고 할 수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027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정리를 해보자면</a:t>
            </a:r>
            <a:endParaRPr lang="en-US" altLang="ko-KR" dirty="0"/>
          </a:p>
          <a:p>
            <a:r>
              <a:rPr lang="en-US" altLang="ko-KR" dirty="0"/>
              <a:t>Fully convolutional</a:t>
            </a:r>
            <a:r>
              <a:rPr lang="ko-KR" altLang="en-US" dirty="0"/>
              <a:t>의 일반적인 구조는 위와 같고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네트워크 내부에 </a:t>
            </a:r>
            <a:r>
              <a:rPr lang="en-US" altLang="ko-KR" dirty="0" err="1"/>
              <a:t>downsampling</a:t>
            </a:r>
            <a:r>
              <a:rPr lang="ko-KR" altLang="en-US" dirty="0"/>
              <a:t>과 </a:t>
            </a:r>
            <a:r>
              <a:rPr lang="en-US" altLang="ko-KR" dirty="0" err="1"/>
              <a:t>upsampling</a:t>
            </a:r>
            <a:r>
              <a:rPr lang="ko-KR" altLang="en-US" dirty="0"/>
              <a:t>하는 네트워크가 존재합니다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Downsampling</a:t>
            </a:r>
            <a:r>
              <a:rPr lang="ko-KR" altLang="en-US" dirty="0"/>
              <a:t>시에는 </a:t>
            </a:r>
            <a:r>
              <a:rPr lang="en-US" altLang="ko-KR" dirty="0"/>
              <a:t>pooling</a:t>
            </a:r>
            <a:r>
              <a:rPr lang="ko-KR" altLang="en-US" dirty="0"/>
              <a:t>과 </a:t>
            </a:r>
            <a:r>
              <a:rPr lang="en-US" altLang="ko-KR" dirty="0" err="1"/>
              <a:t>strided</a:t>
            </a:r>
            <a:r>
              <a:rPr lang="en-US" altLang="ko-KR" dirty="0"/>
              <a:t> convolution</a:t>
            </a:r>
            <a:r>
              <a:rPr lang="ko-KR" altLang="en-US" dirty="0"/>
              <a:t>을 사용하고</a:t>
            </a:r>
            <a:endParaRPr lang="en-US" altLang="ko-KR" dirty="0"/>
          </a:p>
          <a:p>
            <a:r>
              <a:rPr lang="en-US" altLang="ko-KR" dirty="0" err="1"/>
              <a:t>Upsampling</a:t>
            </a:r>
            <a:r>
              <a:rPr lang="ko-KR" altLang="en-US" dirty="0"/>
              <a:t>시에는 </a:t>
            </a:r>
            <a:r>
              <a:rPr lang="en-US" altLang="ko-KR" dirty="0" err="1"/>
              <a:t>unpooling</a:t>
            </a:r>
            <a:r>
              <a:rPr lang="ko-KR" altLang="en-US" dirty="0"/>
              <a:t>과 </a:t>
            </a:r>
            <a:r>
              <a:rPr lang="en-US" altLang="ko-KR" dirty="0"/>
              <a:t>max </a:t>
            </a:r>
            <a:r>
              <a:rPr lang="en-US" altLang="ko-KR" dirty="0" err="1"/>
              <a:t>unpooling</a:t>
            </a:r>
            <a:r>
              <a:rPr lang="en-US" altLang="ko-KR" dirty="0"/>
              <a:t>, transpose convolution</a:t>
            </a:r>
            <a:r>
              <a:rPr lang="ko-KR" altLang="en-US" dirty="0"/>
              <a:t>을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네트워크 </a:t>
            </a:r>
            <a:r>
              <a:rPr lang="ko-KR" altLang="en-US" dirty="0" err="1"/>
              <a:t>학습시</a:t>
            </a:r>
            <a:r>
              <a:rPr lang="ko-KR" altLang="en-US" dirty="0"/>
              <a:t> 모든 픽셀에 대한 </a:t>
            </a:r>
            <a:r>
              <a:rPr lang="en-US" altLang="ko-KR" dirty="0"/>
              <a:t>cross entropy</a:t>
            </a:r>
            <a:r>
              <a:rPr lang="ko-KR" altLang="en-US" dirty="0"/>
              <a:t>를 계산하여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3232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Classification</a:t>
            </a:r>
            <a:r>
              <a:rPr lang="ko-KR" altLang="en-US" dirty="0"/>
              <a:t>과 </a:t>
            </a:r>
            <a:r>
              <a:rPr lang="en-US" altLang="ko-KR" dirty="0"/>
              <a:t>Localization</a:t>
            </a:r>
            <a:r>
              <a:rPr lang="ko-KR" altLang="en-US" dirty="0"/>
              <a:t>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575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이 사진에 대해 분류를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객체가 어디에 있는지 찾습니다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548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r>
              <a:rPr lang="ko-KR" altLang="en-US" dirty="0"/>
              <a:t>과 다른 점으로</a:t>
            </a:r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오브젝트를 여러 개 찾지만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Classification</a:t>
            </a:r>
            <a:r>
              <a:rPr lang="ko-KR" altLang="en-US" dirty="0"/>
              <a:t>과 </a:t>
            </a:r>
            <a:r>
              <a:rPr lang="en-US" altLang="ko-KR" dirty="0"/>
              <a:t>location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ko-KR" altLang="en-US" dirty="0"/>
              <a:t>내가 찾고자 하는 객체 하나만 찾는 점에서 차이가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578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구조를 보면 네트워크의 </a:t>
            </a:r>
            <a:r>
              <a:rPr lang="en-US" altLang="ko-KR" dirty="0"/>
              <a:t>input</a:t>
            </a:r>
            <a:r>
              <a:rPr lang="ko-KR" altLang="en-US" dirty="0"/>
              <a:t>으로 이미지가 들어가고요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Fully connected layer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있잖아요</a:t>
            </a:r>
            <a:endParaRPr lang="en-US" altLang="ko-KR" dirty="0"/>
          </a:p>
          <a:p>
            <a:r>
              <a:rPr lang="ko-KR" altLang="en-US" dirty="0"/>
              <a:t>왜 </a:t>
            </a:r>
            <a:r>
              <a:rPr lang="ko-KR" altLang="en-US" dirty="0" err="1"/>
              <a:t>두개냐면</a:t>
            </a:r>
            <a:r>
              <a:rPr lang="ko-KR" altLang="en-US" dirty="0"/>
              <a:t> </a:t>
            </a:r>
            <a:r>
              <a:rPr lang="en-US" altLang="ko-KR" dirty="0"/>
              <a:t>output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개이기 때문이죠</a:t>
            </a:r>
            <a:endParaRPr lang="en-US" altLang="ko-KR" dirty="0"/>
          </a:p>
          <a:p>
            <a:r>
              <a:rPr lang="ko-KR" altLang="en-US" dirty="0"/>
              <a:t>첫번째의 역할은 </a:t>
            </a:r>
            <a:r>
              <a:rPr lang="en-US" altLang="ko-KR" dirty="0"/>
              <a:t>1000</a:t>
            </a:r>
            <a:r>
              <a:rPr lang="ko-KR" altLang="en-US" dirty="0"/>
              <a:t>개 카테고리의 </a:t>
            </a:r>
            <a:r>
              <a:rPr lang="en-US" altLang="ko-KR" dirty="0"/>
              <a:t>class score</a:t>
            </a:r>
            <a:r>
              <a:rPr lang="ko-KR" altLang="en-US" dirty="0"/>
              <a:t>를 </a:t>
            </a:r>
            <a:r>
              <a:rPr lang="ko-KR" altLang="en-US" dirty="0" err="1"/>
              <a:t>정해야하고요</a:t>
            </a:r>
            <a:endParaRPr lang="en-US" altLang="ko-KR" dirty="0"/>
          </a:p>
          <a:p>
            <a:r>
              <a:rPr lang="ko-KR" altLang="en-US" dirty="0"/>
              <a:t>두번째는 </a:t>
            </a:r>
            <a:r>
              <a:rPr lang="en-US" altLang="ko-KR" dirty="0"/>
              <a:t>bounding box</a:t>
            </a:r>
            <a:r>
              <a:rPr lang="ko-KR" altLang="en-US" dirty="0"/>
              <a:t>의 위치를 </a:t>
            </a:r>
            <a:r>
              <a:rPr lang="ko-KR" altLang="en-US" dirty="0" err="1"/>
              <a:t>결정해주기위해</a:t>
            </a:r>
            <a:r>
              <a:rPr lang="ko-KR" altLang="en-US" dirty="0"/>
              <a:t> </a:t>
            </a:r>
            <a:r>
              <a:rPr lang="en-US" altLang="ko-KR" dirty="0"/>
              <a:t>x, y, width, height</a:t>
            </a:r>
            <a:r>
              <a:rPr lang="ko-KR" altLang="en-US" dirty="0"/>
              <a:t>가 나와서 두번째 </a:t>
            </a:r>
            <a:r>
              <a:rPr lang="en-US" altLang="ko-KR" dirty="0"/>
              <a:t>output</a:t>
            </a:r>
            <a:r>
              <a:rPr lang="ko-KR" altLang="en-US" dirty="0"/>
              <a:t>은 </a:t>
            </a:r>
            <a:r>
              <a:rPr lang="en-US" altLang="ko-KR" dirty="0"/>
              <a:t>4</a:t>
            </a:r>
            <a:r>
              <a:rPr lang="ko-KR" altLang="en-US" dirty="0"/>
              <a:t>개의 값이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946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  <a:r>
              <a:rPr lang="ko-KR" altLang="en-US" dirty="0"/>
              <a:t>도 </a:t>
            </a:r>
            <a:r>
              <a:rPr lang="en-US" altLang="ko-KR" dirty="0"/>
              <a:t>2</a:t>
            </a:r>
            <a:r>
              <a:rPr lang="ko-KR" altLang="en-US" dirty="0"/>
              <a:t>개 존재하는데 첫번째는 </a:t>
            </a:r>
            <a:r>
              <a:rPr lang="en-US" altLang="ko-KR" dirty="0"/>
              <a:t>class score</a:t>
            </a:r>
            <a:r>
              <a:rPr lang="ko-KR" altLang="en-US" dirty="0"/>
              <a:t>를 예측하고요</a:t>
            </a:r>
            <a:endParaRPr lang="en-US" altLang="ko-KR" dirty="0"/>
          </a:p>
          <a:p>
            <a:r>
              <a:rPr lang="ko-KR" altLang="en-US" dirty="0"/>
              <a:t>두번째는 실제와 예측된 </a:t>
            </a:r>
            <a:r>
              <a:rPr lang="en-US" altLang="ko-KR" dirty="0"/>
              <a:t>bounding box </a:t>
            </a:r>
            <a:r>
              <a:rPr lang="ko-KR" altLang="en-US" dirty="0"/>
              <a:t>사이의 차이를 계산합니다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l2 loss</a:t>
            </a:r>
            <a:r>
              <a:rPr lang="ko-KR" altLang="en-US" dirty="0"/>
              <a:t>말고 </a:t>
            </a:r>
            <a:r>
              <a:rPr lang="en-US" altLang="ko-KR" dirty="0"/>
              <a:t>l1</a:t>
            </a:r>
            <a:r>
              <a:rPr lang="ko-KR" altLang="en-US" dirty="0"/>
              <a:t>이나 </a:t>
            </a:r>
            <a:r>
              <a:rPr lang="en-US" altLang="ko-KR" dirty="0"/>
              <a:t>smooth l1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를 사용해도 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727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loss</a:t>
            </a:r>
            <a:r>
              <a:rPr lang="ko-KR" altLang="en-US" dirty="0"/>
              <a:t>를 합친 것을 </a:t>
            </a:r>
            <a:r>
              <a:rPr lang="en-US" altLang="ko-KR" dirty="0"/>
              <a:t>multitask loss</a:t>
            </a:r>
            <a:r>
              <a:rPr lang="ko-KR" altLang="en-US" dirty="0"/>
              <a:t>라고 하는데요</a:t>
            </a:r>
            <a:endParaRPr lang="en-US" altLang="ko-KR" dirty="0"/>
          </a:p>
          <a:p>
            <a:r>
              <a:rPr lang="ko-KR" altLang="en-US" dirty="0"/>
              <a:t>합칠 때 가중치를 잘 설정해야 합니다</a:t>
            </a:r>
            <a:r>
              <a:rPr lang="en-US" altLang="ko-KR" dirty="0"/>
              <a:t>. </a:t>
            </a:r>
            <a:r>
              <a:rPr lang="ko-KR" altLang="en-US" dirty="0"/>
              <a:t>이 가중치는 </a:t>
            </a:r>
            <a:r>
              <a:rPr lang="ko-KR" altLang="en-US" dirty="0" err="1"/>
              <a:t>하이퍼파라미터인데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값에 따라 </a:t>
            </a:r>
            <a:r>
              <a:rPr lang="en-US" altLang="ko-KR" dirty="0"/>
              <a:t>loss</a:t>
            </a:r>
            <a:r>
              <a:rPr lang="ko-KR" altLang="en-US" dirty="0"/>
              <a:t>의 특성이 변하기 때문에 조절이 어렵습니다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9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pc="-5" dirty="0"/>
              <a:t>이미지 분류 이외에 다른 </a:t>
            </a:r>
            <a:r>
              <a:rPr lang="en-US" altLang="ko-KR" spc="-5" dirty="0"/>
              <a:t>Computer Vision Task</a:t>
            </a:r>
            <a:r>
              <a:rPr lang="ko-KR" altLang="en-US" spc="-5" dirty="0"/>
              <a:t>들에는 이렇게 </a:t>
            </a:r>
            <a:r>
              <a:rPr lang="en-US" altLang="ko-KR" spc="-5" dirty="0"/>
              <a:t>4</a:t>
            </a:r>
            <a:r>
              <a:rPr lang="ko-KR" altLang="en-US" spc="-5" dirty="0"/>
              <a:t>가지가 있고</a:t>
            </a:r>
            <a:r>
              <a:rPr lang="en-US" altLang="ko-KR" spc="-5" dirty="0"/>
              <a:t>, </a:t>
            </a:r>
            <a:r>
              <a:rPr lang="ko-KR" altLang="en-US" spc="-5" dirty="0"/>
              <a:t>지금부터 이 </a:t>
            </a:r>
            <a:r>
              <a:rPr lang="en-US" altLang="ko-KR" spc="-5" dirty="0"/>
              <a:t>4</a:t>
            </a:r>
            <a:r>
              <a:rPr lang="ko-KR" altLang="en-US" spc="-5" dirty="0"/>
              <a:t>가지에 대해서 </a:t>
            </a:r>
            <a:r>
              <a:rPr lang="ko-KR" altLang="en-US" spc="-5" dirty="0" err="1"/>
              <a:t>설명드리겠습니다</a:t>
            </a:r>
            <a:r>
              <a:rPr lang="en-US" altLang="ko-KR" spc="-5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937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</a:t>
            </a:r>
            <a:r>
              <a:rPr lang="en-US" altLang="ko-KR" dirty="0"/>
              <a:t>Pretrain</a:t>
            </a:r>
            <a:r>
              <a:rPr lang="ko-KR" altLang="en-US" dirty="0"/>
              <a:t>된 모델을 사용하기도 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898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" dirty="0">
                <a:latin typeface="1훈고딕굴림 R" panose="02020603020101020101" pitchFamily="18" charset="-127"/>
                <a:cs typeface="Arial"/>
              </a:rPr>
              <a:t>Image</a:t>
            </a:r>
            <a:r>
              <a:rPr lang="ko-KR" altLang="en-US" sz="1200" spc="-5" dirty="0">
                <a:latin typeface="1훈고딕굴림 R" panose="02020603020101020101" pitchFamily="18" charset="-127"/>
                <a:cs typeface="Arial"/>
              </a:rPr>
              <a:t>에서 위치 예측하는 예시를 들자면 사람의 관절 위치 예측하는 것이 있습니다</a:t>
            </a:r>
            <a:r>
              <a:rPr lang="en-US" altLang="ko-KR" sz="1200" spc="-5" dirty="0">
                <a:latin typeface="1훈고딕굴림 R" panose="02020603020101020101" pitchFamily="18" charset="-127"/>
                <a:cs typeface="Arial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36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>
                <a:latin typeface="1훈고딕굴림 R" panose="02020603020101020101" pitchFamily="18" charset="-127"/>
                <a:cs typeface="Arial"/>
              </a:rPr>
              <a:t>사람 이미지를 넣으면 </a:t>
            </a:r>
            <a:r>
              <a:rPr lang="en-US" altLang="ko-KR" sz="1200" spc="-5" dirty="0">
                <a:latin typeface="1훈고딕굴림 R" panose="02020603020101020101" pitchFamily="18" charset="-127"/>
                <a:cs typeface="Arial"/>
              </a:rPr>
              <a:t>14</a:t>
            </a:r>
            <a:r>
              <a:rPr lang="ko-KR" altLang="en-US" sz="1200" spc="-5" dirty="0">
                <a:latin typeface="1훈고딕굴림 R" panose="02020603020101020101" pitchFamily="18" charset="-127"/>
                <a:cs typeface="Arial"/>
              </a:rPr>
              <a:t>개의 관절의 위치가 예측되어 포즈가 정의되는데요</a:t>
            </a:r>
            <a:r>
              <a:rPr lang="en-US" altLang="ko-KR" sz="1200" spc="-5" dirty="0">
                <a:latin typeface="1훈고딕굴림 R" panose="02020603020101020101" pitchFamily="18" charset="-127"/>
                <a:cs typeface="Arial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" dirty="0">
                <a:latin typeface="1훈고딕굴림 R" panose="02020603020101020101" pitchFamily="18" charset="-127"/>
                <a:cs typeface="Arial"/>
              </a:rPr>
              <a:t>여기서 </a:t>
            </a:r>
            <a:r>
              <a:rPr lang="en-US" altLang="ko-KR" sz="1200" spc="-5" dirty="0">
                <a:latin typeface="1훈고딕굴림 R" panose="02020603020101020101" pitchFamily="18" charset="-127"/>
                <a:cs typeface="Arial"/>
              </a:rPr>
              <a:t>14</a:t>
            </a:r>
            <a:r>
              <a:rPr lang="ko-KR" altLang="en-US" sz="1200" spc="-5" dirty="0">
                <a:latin typeface="1훈고딕굴림 R" panose="02020603020101020101" pitchFamily="18" charset="-127"/>
                <a:cs typeface="Arial"/>
              </a:rPr>
              <a:t>라는 숫자는 미리 정한 숫자입니다</a:t>
            </a:r>
            <a:r>
              <a:rPr lang="en-US" altLang="ko-KR" sz="1200" spc="-5" dirty="0">
                <a:latin typeface="1훈고딕굴림 R" panose="02020603020101020101" pitchFamily="18" charset="-127"/>
                <a:cs typeface="Arial"/>
              </a:rPr>
              <a:t>.</a:t>
            </a:r>
            <a:endParaRPr lang="ko-KR" altLang="en-US" sz="1200" dirty="0">
              <a:latin typeface="1훈고딕굴림 R" panose="02020603020101020101" pitchFamily="18" charset="-127"/>
              <a:cs typeface="Arial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493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개 좌표들에 대한 </a:t>
            </a:r>
            <a:r>
              <a:rPr lang="en-US" altLang="ko-KR" dirty="0"/>
              <a:t>loss</a:t>
            </a:r>
            <a:r>
              <a:rPr lang="ko-KR" altLang="en-US" dirty="0"/>
              <a:t>가 계산되고</a:t>
            </a:r>
            <a:r>
              <a:rPr lang="en-US" altLang="ko-KR" dirty="0"/>
              <a:t>, backpropagation</a:t>
            </a:r>
            <a:r>
              <a:rPr lang="ko-KR" altLang="en-US" dirty="0"/>
              <a:t>으로 학습시킵니다</a:t>
            </a:r>
            <a:r>
              <a:rPr lang="en-US" altLang="ko-KR" dirty="0"/>
              <a:t>. </a:t>
            </a:r>
            <a:r>
              <a:rPr lang="ko-KR" altLang="en-US" dirty="0"/>
              <a:t>여기서 도 </a:t>
            </a:r>
            <a:r>
              <a:rPr lang="en-US" altLang="ko-KR" dirty="0"/>
              <a:t>multitask loss</a:t>
            </a:r>
            <a:r>
              <a:rPr lang="ko-KR" altLang="en-US" dirty="0"/>
              <a:t>를 쓰네요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844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세번째로 </a:t>
            </a:r>
            <a:r>
              <a:rPr lang="en-US" altLang="ko-KR" dirty="0"/>
              <a:t>object detection</a:t>
            </a:r>
            <a:r>
              <a:rPr lang="ko-KR" altLang="en-US" dirty="0"/>
              <a:t>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내용이 많아서 주요 아이디어만 간단히 배울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6491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r>
              <a:rPr lang="ko-KR" altLang="en-US" dirty="0"/>
              <a:t>은 계속 발전해왔는데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Pascal VOC</a:t>
            </a:r>
            <a:r>
              <a:rPr lang="ko-KR" altLang="en-US" dirty="0" err="1"/>
              <a:t>라는건</a:t>
            </a:r>
            <a:r>
              <a:rPr lang="ko-KR" altLang="en-US" dirty="0"/>
              <a:t> 이미지넷같은 데이터셋 이름입니다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2011, 2012</a:t>
            </a:r>
            <a:r>
              <a:rPr lang="ko-KR" altLang="en-US" dirty="0"/>
              <a:t>년에 약간 정체기가 있다가 </a:t>
            </a:r>
            <a:r>
              <a:rPr lang="en-US" altLang="ko-KR" dirty="0"/>
              <a:t>2013</a:t>
            </a:r>
            <a:r>
              <a:rPr lang="ko-KR" altLang="en-US" dirty="0"/>
              <a:t>년에 다시 성능이 확 증가했습니다 </a:t>
            </a:r>
            <a:r>
              <a:rPr lang="ko-KR" altLang="en-US" dirty="0" err="1"/>
              <a:t>왤까요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0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년에 </a:t>
            </a:r>
            <a:r>
              <a:rPr lang="ko-KR" altLang="en-US" dirty="0" err="1"/>
              <a:t>딥러닝이</a:t>
            </a:r>
            <a:r>
              <a:rPr lang="ko-KR" altLang="en-US" dirty="0"/>
              <a:t> 도입되었기 때문이죠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971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 err="1"/>
              <a:t>detectio</a:t>
            </a:r>
            <a:r>
              <a:rPr lang="ko-KR" altLang="en-US" dirty="0"/>
              <a:t>은 먼저 다룰 카테고리가 정해져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개와 고양이겠죠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input image</a:t>
            </a:r>
            <a:r>
              <a:rPr lang="ko-KR" altLang="en-US" dirty="0"/>
              <a:t>에 </a:t>
            </a:r>
            <a:r>
              <a:rPr lang="en-US" altLang="ko-KR" dirty="0"/>
              <a:t>bounding box</a:t>
            </a:r>
            <a:r>
              <a:rPr lang="ko-KR" altLang="en-US" dirty="0"/>
              <a:t>를 그리며 카테고리를 예측합니다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Classification </a:t>
            </a:r>
            <a:r>
              <a:rPr lang="ko-KR" altLang="en-US" dirty="0"/>
              <a:t>플러스 </a:t>
            </a:r>
            <a:r>
              <a:rPr lang="en-US" altLang="ko-KR" dirty="0"/>
              <a:t>localization</a:t>
            </a:r>
            <a:r>
              <a:rPr lang="ko-KR" altLang="en-US" dirty="0"/>
              <a:t>과 다른 점은 아까는 </a:t>
            </a:r>
            <a:r>
              <a:rPr lang="en-US" altLang="ko-KR" dirty="0"/>
              <a:t>1</a:t>
            </a:r>
            <a:r>
              <a:rPr lang="ko-KR" altLang="en-US" dirty="0"/>
              <a:t>개만 찾으면 되었지만</a:t>
            </a:r>
            <a:endParaRPr lang="en-US" altLang="ko-KR" dirty="0"/>
          </a:p>
          <a:p>
            <a:r>
              <a:rPr lang="ko-KR" altLang="en-US" dirty="0"/>
              <a:t>여기서는 </a:t>
            </a:r>
            <a:r>
              <a:rPr lang="en-US" altLang="ko-KR" dirty="0"/>
              <a:t>image</a:t>
            </a:r>
            <a:r>
              <a:rPr lang="ko-KR" altLang="en-US" dirty="0"/>
              <a:t>에 따라서 </a:t>
            </a:r>
            <a:r>
              <a:rPr lang="en-US" altLang="ko-KR" dirty="0"/>
              <a:t>bounding box</a:t>
            </a:r>
            <a:r>
              <a:rPr lang="ko-KR" altLang="en-US" dirty="0"/>
              <a:t>의 개수가 다릅니다</a:t>
            </a:r>
            <a:r>
              <a:rPr lang="en-US" altLang="ko-KR" dirty="0"/>
              <a:t>. </a:t>
            </a:r>
            <a:r>
              <a:rPr lang="ko-KR" altLang="en-US" dirty="0"/>
              <a:t>몇 개가 있는지 몰라요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556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이미지는 고양이가 </a:t>
            </a:r>
            <a:r>
              <a:rPr lang="ko-KR" altLang="en-US" dirty="0" err="1"/>
              <a:t>한마리</a:t>
            </a:r>
            <a:r>
              <a:rPr lang="ko-KR" altLang="en-US" dirty="0"/>
              <a:t> 있죠</a:t>
            </a:r>
            <a:r>
              <a:rPr lang="en-US" altLang="ko-KR" dirty="0"/>
              <a:t>, </a:t>
            </a:r>
            <a:r>
              <a:rPr lang="ko-KR" altLang="en-US" dirty="0"/>
              <a:t>이걸 찾는 박스를 그리려면 한 개만 그리면 </a:t>
            </a:r>
            <a:r>
              <a:rPr lang="ko-KR" altLang="en-US" dirty="0" err="1"/>
              <a:t>될겁니다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좌표죠</a:t>
            </a:r>
            <a:r>
              <a:rPr lang="en-US" altLang="ko-KR" dirty="0"/>
              <a:t>, 4</a:t>
            </a:r>
            <a:r>
              <a:rPr lang="ko-KR" altLang="en-US" dirty="0"/>
              <a:t>개를 예측합니다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사진엔 고양이 </a:t>
            </a:r>
            <a:r>
              <a:rPr lang="en-US" altLang="ko-KR" dirty="0"/>
              <a:t>1</a:t>
            </a:r>
            <a:r>
              <a:rPr lang="ko-KR" altLang="en-US" dirty="0"/>
              <a:t>마리 개 </a:t>
            </a:r>
            <a:r>
              <a:rPr lang="en-US" altLang="ko-KR" dirty="0"/>
              <a:t>2</a:t>
            </a:r>
            <a:r>
              <a:rPr lang="ko-KR" altLang="en-US" dirty="0"/>
              <a:t>마리가 있기 때문에 박스 </a:t>
            </a:r>
            <a:r>
              <a:rPr lang="en-US" altLang="ko-KR" dirty="0"/>
              <a:t>3</a:t>
            </a:r>
            <a:r>
              <a:rPr lang="ko-KR" altLang="en-US" dirty="0"/>
              <a:t>개를 </a:t>
            </a:r>
            <a:r>
              <a:rPr lang="ko-KR" altLang="en-US" dirty="0" err="1"/>
              <a:t>그려야해요</a:t>
            </a:r>
            <a:r>
              <a:rPr lang="ko-KR" altLang="en-US" dirty="0"/>
              <a:t> 그래서 </a:t>
            </a:r>
            <a:r>
              <a:rPr lang="en-US" altLang="ko-KR" dirty="0"/>
              <a:t>12</a:t>
            </a:r>
            <a:r>
              <a:rPr lang="ko-KR" altLang="en-US" dirty="0"/>
              <a:t>개를 예측합니다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세번째는 오리가 많죠 세어보니까 </a:t>
            </a:r>
            <a:r>
              <a:rPr lang="en-US" altLang="ko-KR" dirty="0"/>
              <a:t>13</a:t>
            </a:r>
            <a:r>
              <a:rPr lang="ko-KR" altLang="en-US" dirty="0" err="1"/>
              <a:t>마리더라고요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52</a:t>
            </a:r>
            <a:r>
              <a:rPr lang="ko-KR" altLang="en-US" dirty="0"/>
              <a:t>개를 예측하면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174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object detection</a:t>
            </a:r>
            <a:r>
              <a:rPr lang="ko-KR" altLang="en-US" dirty="0"/>
              <a:t>은 이미지마다 객체 수가 다르기 때문에 어렵다고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7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Semantic Segmentation</a:t>
            </a:r>
            <a:r>
              <a:rPr lang="ko-KR" altLang="en-US" dirty="0"/>
              <a:t>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387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r>
              <a:rPr lang="ko-KR" altLang="en-US" dirty="0"/>
              <a:t>을 분류로 접근하는 방법으로는 </a:t>
            </a:r>
            <a:r>
              <a:rPr lang="en-US" altLang="ko-KR" dirty="0"/>
              <a:t>sliding window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임의로 박스를 그려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 err="1"/>
              <a:t>cnn</a:t>
            </a:r>
            <a:r>
              <a:rPr lang="ko-KR" altLang="en-US" dirty="0"/>
              <a:t>을 통해 분류문제로 </a:t>
            </a:r>
            <a:r>
              <a:rPr lang="ko-KR" altLang="en-US" dirty="0" err="1"/>
              <a:t>접근하는거죠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ko-KR" altLang="en-US" dirty="0" err="1"/>
              <a:t>찾고자하는</a:t>
            </a:r>
            <a:r>
              <a:rPr lang="ko-KR" altLang="en-US" dirty="0"/>
              <a:t> 개나 고양이가 없는 경우</a:t>
            </a:r>
            <a:r>
              <a:rPr lang="en-US" altLang="ko-KR" dirty="0"/>
              <a:t>, </a:t>
            </a:r>
            <a:r>
              <a:rPr lang="ko-KR" altLang="en-US" dirty="0"/>
              <a:t>배경으로 분류합니다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851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</a:t>
            </a:r>
            <a:r>
              <a:rPr lang="ko-KR" altLang="en-US" dirty="0" err="1"/>
              <a:t>개가있네요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1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여기도 개가 있죠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594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고양이가 있네요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993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이렇게 </a:t>
            </a:r>
            <a:r>
              <a:rPr lang="en-US" altLang="ko-KR" dirty="0"/>
              <a:t>“</a:t>
            </a:r>
            <a:r>
              <a:rPr lang="ko-KR" altLang="en-US" dirty="0"/>
              <a:t>개 영역</a:t>
            </a:r>
            <a:r>
              <a:rPr lang="en-US" altLang="ko-KR" dirty="0"/>
              <a:t>“ “</a:t>
            </a:r>
            <a:r>
              <a:rPr lang="ko-KR" altLang="en-US" dirty="0"/>
              <a:t>고양이 영역</a:t>
            </a:r>
            <a:r>
              <a:rPr lang="en-US" altLang="ko-KR" dirty="0"/>
              <a:t>＂</a:t>
            </a:r>
            <a:r>
              <a:rPr lang="ko-KR" altLang="en-US" dirty="0"/>
              <a:t>을 찾기 위한 박스를 </a:t>
            </a:r>
            <a:r>
              <a:rPr lang="ko-KR" altLang="en-US" dirty="0" err="1"/>
              <a:t>그리는데는</a:t>
            </a:r>
            <a:r>
              <a:rPr lang="ko-KR" altLang="en-US" dirty="0"/>
              <a:t> 어려움이 존재합니다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Object</a:t>
            </a:r>
            <a:r>
              <a:rPr lang="ko-KR" altLang="en-US" dirty="0"/>
              <a:t>가 몇 개인지 모르고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어디에 박스를 </a:t>
            </a:r>
            <a:r>
              <a:rPr lang="ko-KR" altLang="en-US" dirty="0" err="1"/>
              <a:t>그릴건지</a:t>
            </a:r>
            <a:r>
              <a:rPr lang="ko-KR" altLang="en-US" dirty="0"/>
              <a:t> 모르죠</a:t>
            </a:r>
            <a:endParaRPr lang="en-US" altLang="ko-KR" dirty="0"/>
          </a:p>
          <a:p>
            <a:r>
              <a:rPr lang="ko-KR" altLang="en-US" dirty="0"/>
              <a:t>그리고 박스의 사이즈나 비율도 안정해져서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경우의수를</a:t>
            </a:r>
            <a:r>
              <a:rPr lang="ko-KR" altLang="en-US" dirty="0"/>
              <a:t> 모두모두 </a:t>
            </a:r>
            <a:r>
              <a:rPr lang="en-US" altLang="ko-KR" dirty="0" err="1"/>
              <a:t>cnn</a:t>
            </a:r>
            <a:r>
              <a:rPr lang="ko-KR" altLang="en-US" dirty="0"/>
              <a:t>에 </a:t>
            </a:r>
            <a:r>
              <a:rPr lang="ko-KR" altLang="en-US" dirty="0" err="1"/>
              <a:t>넣어야합니다</a:t>
            </a:r>
            <a:r>
              <a:rPr lang="en-US" altLang="ko-KR" dirty="0"/>
              <a:t>. </a:t>
            </a:r>
            <a:r>
              <a:rPr lang="ko-KR" altLang="en-US" dirty="0"/>
              <a:t>절대 불가능하죠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47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다음으로는 </a:t>
            </a:r>
            <a:r>
              <a:rPr lang="en-US" altLang="ko-KR" dirty="0"/>
              <a:t>Region Proposals</a:t>
            </a:r>
            <a:r>
              <a:rPr lang="ko-KR" altLang="en-US" dirty="0"/>
              <a:t>라는 것을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딥러닝을</a:t>
            </a:r>
            <a:r>
              <a:rPr lang="ko-KR" altLang="en-US" dirty="0"/>
              <a:t> 이용한 것은 아니고 전통적인 신호처리를 사용하는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물체가 </a:t>
            </a:r>
            <a:r>
              <a:rPr lang="ko-KR" altLang="en-US" dirty="0" err="1"/>
              <a:t>있을법한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개의 박스를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68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Region Proposal</a:t>
            </a:r>
            <a:r>
              <a:rPr lang="ko-KR" altLang="en-US" dirty="0"/>
              <a:t>을 만드는 방법으로는 </a:t>
            </a:r>
            <a:r>
              <a:rPr lang="en-US" altLang="ko-KR" dirty="0"/>
              <a:t>Selective Search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방법은 </a:t>
            </a:r>
            <a:r>
              <a:rPr lang="en-US" altLang="ko-KR" dirty="0"/>
              <a:t>2000</a:t>
            </a:r>
            <a:r>
              <a:rPr lang="ko-KR" altLang="en-US" dirty="0"/>
              <a:t>개의 박스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Region Proposal</a:t>
            </a:r>
            <a:r>
              <a:rPr lang="ko-KR" altLang="en-US" dirty="0"/>
              <a:t>을 만듭니다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Noise</a:t>
            </a:r>
            <a:r>
              <a:rPr lang="ko-KR" altLang="en-US" dirty="0"/>
              <a:t>가 심하지만 재현율이 높습니다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얻은 영열을 </a:t>
            </a:r>
            <a:r>
              <a:rPr lang="en-US" altLang="ko-KR" dirty="0"/>
              <a:t>CNN</a:t>
            </a:r>
            <a:r>
              <a:rPr lang="ko-KR" altLang="en-US" dirty="0"/>
              <a:t>에 넣으면 앞서 무작위</a:t>
            </a:r>
            <a:r>
              <a:rPr lang="en-US" altLang="ko-KR" dirty="0"/>
              <a:t>(brute force)</a:t>
            </a:r>
            <a:r>
              <a:rPr lang="ko-KR" altLang="en-US" dirty="0"/>
              <a:t>방법보다는 </a:t>
            </a:r>
            <a:r>
              <a:rPr lang="ko-KR" altLang="en-US" dirty="0" err="1"/>
              <a:t>계산량이</a:t>
            </a:r>
            <a:r>
              <a:rPr lang="ko-KR" altLang="en-US" dirty="0"/>
              <a:t> 매우 줄어들게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310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말한 그 아이디어가 </a:t>
            </a:r>
            <a:r>
              <a:rPr lang="en-US" altLang="ko-KR" dirty="0"/>
              <a:t>R-CNN</a:t>
            </a:r>
            <a:r>
              <a:rPr lang="ko-KR" altLang="en-US" dirty="0"/>
              <a:t> 논문에 등장하는데요</a:t>
            </a:r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가 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545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그다음에</a:t>
            </a:r>
            <a:r>
              <a:rPr lang="ko-KR" altLang="en-US" dirty="0"/>
              <a:t> </a:t>
            </a:r>
            <a:r>
              <a:rPr lang="en-US" altLang="ko-KR" dirty="0"/>
              <a:t>Region Proposal Network</a:t>
            </a:r>
            <a:r>
              <a:rPr lang="ko-KR" altLang="en-US" dirty="0"/>
              <a:t>를 통해서 </a:t>
            </a:r>
            <a:r>
              <a:rPr lang="en-US" altLang="ko-KR" dirty="0"/>
              <a:t>Region Proposal</a:t>
            </a:r>
            <a:r>
              <a:rPr lang="ko-KR" altLang="en-US" dirty="0"/>
              <a:t>을 얻습니다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Region</a:t>
            </a:r>
            <a:r>
              <a:rPr lang="ko-KR" altLang="en-US" dirty="0"/>
              <a:t> </a:t>
            </a:r>
            <a:r>
              <a:rPr lang="en-US" altLang="ko-KR" dirty="0"/>
              <a:t>Proposal</a:t>
            </a:r>
            <a:r>
              <a:rPr lang="ko-KR" altLang="en-US" dirty="0"/>
              <a:t>을 </a:t>
            </a:r>
            <a:r>
              <a:rPr lang="en-US" altLang="ko-KR" dirty="0"/>
              <a:t>Regions of Interest</a:t>
            </a:r>
            <a:r>
              <a:rPr lang="ko-KR" altLang="en-US" dirty="0"/>
              <a:t>라고 부르고</a:t>
            </a:r>
            <a:r>
              <a:rPr lang="en-US" altLang="ko-KR" dirty="0"/>
              <a:t>, </a:t>
            </a:r>
            <a:r>
              <a:rPr lang="en-US" altLang="ko-KR" dirty="0" err="1"/>
              <a:t>RoI</a:t>
            </a:r>
            <a:r>
              <a:rPr lang="ko-KR" altLang="en-US" dirty="0"/>
              <a:t>라고 부르는데 이제부터 </a:t>
            </a:r>
            <a:r>
              <a:rPr lang="en-US" altLang="ko-KR" dirty="0" err="1"/>
              <a:t>roi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ko-KR" altLang="en-US" dirty="0" err="1"/>
              <a:t>부를게요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아무튼 </a:t>
            </a:r>
            <a:r>
              <a:rPr lang="en-US" altLang="ko-KR" dirty="0"/>
              <a:t>input </a:t>
            </a:r>
            <a:r>
              <a:rPr lang="ko-KR" altLang="en-US" dirty="0"/>
              <a:t>이미지에서 </a:t>
            </a:r>
            <a:r>
              <a:rPr lang="en-US" altLang="ko-KR" dirty="0"/>
              <a:t>region proposal network</a:t>
            </a:r>
            <a:r>
              <a:rPr lang="ko-KR" altLang="en-US" dirty="0"/>
              <a:t>를 통과해서 </a:t>
            </a:r>
            <a:r>
              <a:rPr lang="en-US" altLang="ko-KR" dirty="0"/>
              <a:t>2000</a:t>
            </a:r>
            <a:r>
              <a:rPr lang="ko-KR" altLang="en-US" dirty="0"/>
              <a:t>개의 </a:t>
            </a:r>
            <a:r>
              <a:rPr lang="en-US" altLang="ko-KR" dirty="0" err="1"/>
              <a:t>roi</a:t>
            </a:r>
            <a:r>
              <a:rPr lang="ko-KR" altLang="en-US" dirty="0" err="1"/>
              <a:t>를</a:t>
            </a:r>
            <a:r>
              <a:rPr lang="ko-KR" altLang="en-US" dirty="0"/>
              <a:t> 얻습니다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177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RoI</a:t>
            </a:r>
            <a:r>
              <a:rPr lang="en-US" altLang="ko-KR" dirty="0"/>
              <a:t> 2000</a:t>
            </a:r>
            <a:r>
              <a:rPr lang="ko-KR" altLang="en-US" dirty="0"/>
              <a:t>개가 뽑혔는데</a:t>
            </a:r>
            <a:r>
              <a:rPr lang="en-US" altLang="ko-KR" dirty="0"/>
              <a:t>, </a:t>
            </a:r>
            <a:r>
              <a:rPr lang="ko-KR" altLang="en-US" dirty="0"/>
              <a:t>크기가 다 </a:t>
            </a:r>
            <a:r>
              <a:rPr lang="ko-KR" altLang="en-US" dirty="0" err="1"/>
              <a:t>다르잖아요</a:t>
            </a:r>
            <a:r>
              <a:rPr lang="ko-KR" altLang="en-US" dirty="0"/>
              <a:t> 그래서 고정된 크기로 바꿔줍니다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 </a:t>
            </a:r>
            <a:r>
              <a:rPr lang="ko-KR" altLang="en-US" dirty="0" err="1"/>
              <a:t>바꾸나면</a:t>
            </a:r>
            <a:r>
              <a:rPr lang="ko-KR" altLang="en-US" dirty="0"/>
              <a:t> </a:t>
            </a:r>
            <a:r>
              <a:rPr lang="en-US" altLang="ko-KR" dirty="0"/>
              <a:t>CNN</a:t>
            </a:r>
            <a:r>
              <a:rPr lang="ko-KR" altLang="en-US" dirty="0"/>
              <a:t>의 입력으로 사용하기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3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pc="-10" dirty="0"/>
              <a:t>Semantic</a:t>
            </a:r>
            <a:r>
              <a:rPr lang="en-US" altLang="ko-KR" spc="-85" dirty="0"/>
              <a:t> </a:t>
            </a:r>
            <a:r>
              <a:rPr lang="en-US" altLang="ko-KR" spc="-5" dirty="0" err="1"/>
              <a:t>Segmentationd</a:t>
            </a:r>
            <a:r>
              <a:rPr lang="ko-KR" altLang="en-US" spc="-5" dirty="0"/>
              <a:t>에서는 </a:t>
            </a:r>
            <a:r>
              <a:rPr lang="en-US" altLang="ko-KR" spc="-5" dirty="0"/>
              <a:t>input</a:t>
            </a:r>
            <a:r>
              <a:rPr lang="ko-KR" altLang="en-US" spc="-5" dirty="0"/>
              <a:t>으로 이미지를 넣고요</a:t>
            </a:r>
            <a:endParaRPr lang="en-US" altLang="ko-KR" spc="-5" dirty="0"/>
          </a:p>
          <a:p>
            <a:r>
              <a:rPr lang="ko-KR" altLang="en-US" spc="-5" dirty="0"/>
              <a:t>그러면 </a:t>
            </a:r>
            <a:r>
              <a:rPr lang="en-US" altLang="ko-KR" spc="-5" dirty="0"/>
              <a:t>output</a:t>
            </a:r>
            <a:r>
              <a:rPr lang="ko-KR" altLang="en-US" spc="-5" dirty="0"/>
              <a:t>으로는 모든 픽셀마다 카테고리가 지정되어서 나옵니다</a:t>
            </a:r>
            <a:r>
              <a:rPr lang="en-US" altLang="ko-KR" spc="-5" dirty="0"/>
              <a:t>.</a:t>
            </a:r>
          </a:p>
          <a:p>
            <a:endParaRPr lang="en-US" altLang="ko-KR" spc="-5" dirty="0"/>
          </a:p>
          <a:p>
            <a:r>
              <a:rPr lang="en-US" altLang="ko-KR" spc="-5" dirty="0"/>
              <a:t>Object</a:t>
            </a:r>
            <a:r>
              <a:rPr lang="ko-KR" altLang="en-US" spc="-5" dirty="0"/>
              <a:t>를 인식하는 것보다는 픽셀마다 카테고리가 지정된다는 점이 </a:t>
            </a:r>
            <a:r>
              <a:rPr lang="en-US" altLang="ko-KR" spc="-5" dirty="0"/>
              <a:t>classification</a:t>
            </a:r>
            <a:r>
              <a:rPr lang="ko-KR" altLang="en-US" spc="-5" dirty="0"/>
              <a:t>과는 </a:t>
            </a:r>
            <a:r>
              <a:rPr lang="ko-KR" altLang="en-US" spc="-5" dirty="0" err="1"/>
              <a:t>다른점입니다</a:t>
            </a:r>
            <a:r>
              <a:rPr lang="en-US" altLang="ko-KR" spc="-5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577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사이즈 조절한 </a:t>
            </a:r>
            <a:r>
              <a:rPr lang="en-US" altLang="ko-KR" dirty="0"/>
              <a:t>2000</a:t>
            </a:r>
            <a:r>
              <a:rPr lang="ko-KR" altLang="en-US" dirty="0"/>
              <a:t>개의 이미지를 </a:t>
            </a:r>
            <a:r>
              <a:rPr lang="en-US" altLang="ko-KR" dirty="0"/>
              <a:t>CNN</a:t>
            </a:r>
            <a:r>
              <a:rPr lang="ko-KR" altLang="en-US" dirty="0"/>
              <a:t>에 통과시킵니다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6044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r-</a:t>
            </a:r>
            <a:r>
              <a:rPr lang="en-US" altLang="ko-KR" dirty="0" err="1"/>
              <a:t>cnn</a:t>
            </a:r>
            <a:r>
              <a:rPr lang="ko-KR" altLang="en-US" dirty="0"/>
              <a:t>의 경우 최종 </a:t>
            </a:r>
            <a:r>
              <a:rPr lang="ko-KR" altLang="en-US" dirty="0" err="1"/>
              <a:t>분류시</a:t>
            </a:r>
            <a:r>
              <a:rPr lang="ko-KR" altLang="en-US" dirty="0"/>
              <a:t> </a:t>
            </a:r>
            <a:r>
              <a:rPr lang="en-US" altLang="ko-KR" dirty="0"/>
              <a:t>SVM</a:t>
            </a:r>
            <a:r>
              <a:rPr lang="ko-KR" altLang="en-US" dirty="0"/>
              <a:t>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813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 err="1"/>
              <a:t>roi</a:t>
            </a:r>
            <a:r>
              <a:rPr lang="en-US" altLang="ko-KR" dirty="0"/>
              <a:t> </a:t>
            </a:r>
            <a:r>
              <a:rPr lang="ko-KR" altLang="en-US" dirty="0"/>
              <a:t>보완을 위해 </a:t>
            </a:r>
            <a:r>
              <a:rPr lang="en-US" altLang="ko-KR" dirty="0"/>
              <a:t>regression </a:t>
            </a:r>
            <a:r>
              <a:rPr lang="ko-KR" altLang="en-US" dirty="0"/>
              <a:t>과정을 거칩니다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RCNN</a:t>
            </a:r>
            <a:r>
              <a:rPr lang="ko-KR" altLang="en-US" dirty="0"/>
              <a:t>은 </a:t>
            </a:r>
            <a:r>
              <a:rPr lang="en-US" altLang="ko-KR" dirty="0"/>
              <a:t>bounding </a:t>
            </a:r>
            <a:r>
              <a:rPr lang="ko-KR" altLang="en-US" dirty="0"/>
              <a:t>박스의 카테고리 예측을 </a:t>
            </a:r>
            <a:r>
              <a:rPr lang="ko-KR" altLang="en-US" dirty="0" err="1"/>
              <a:t>해주는것</a:t>
            </a:r>
            <a:r>
              <a:rPr lang="ko-KR" altLang="en-US" dirty="0"/>
              <a:t> 말고도 </a:t>
            </a:r>
            <a:r>
              <a:rPr lang="en-US" altLang="ko-KR" dirty="0"/>
              <a:t>bounding box</a:t>
            </a:r>
            <a:r>
              <a:rPr lang="ko-KR" altLang="en-US" dirty="0"/>
              <a:t>의 값을 보정해주는 </a:t>
            </a:r>
            <a:r>
              <a:rPr lang="en-US" altLang="ko-KR" dirty="0"/>
              <a:t>offset 4</a:t>
            </a:r>
            <a:r>
              <a:rPr lang="ko-KR" altLang="en-US" dirty="0"/>
              <a:t>개를 제공해줍니다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  <a:r>
              <a:rPr lang="ko-KR" altLang="en-US" dirty="0"/>
              <a:t>아까 </a:t>
            </a:r>
            <a:r>
              <a:rPr lang="en-US" altLang="ko-KR" dirty="0"/>
              <a:t>region proposal</a:t>
            </a:r>
            <a:r>
              <a:rPr lang="ko-KR" altLang="en-US" dirty="0"/>
              <a:t>이 전통적 신호처리를 사용한 방법이라고 했는데</a:t>
            </a:r>
            <a:r>
              <a:rPr lang="en-US" altLang="ko-KR" dirty="0"/>
              <a:t>, </a:t>
            </a:r>
            <a:r>
              <a:rPr lang="ko-KR" altLang="en-US" dirty="0"/>
              <a:t>그래서 </a:t>
            </a:r>
            <a:r>
              <a:rPr lang="en-US" altLang="ko-KR" dirty="0" err="1"/>
              <a:t>roi</a:t>
            </a:r>
            <a:r>
              <a:rPr lang="ko-KR" altLang="en-US" dirty="0"/>
              <a:t>가 학습이 </a:t>
            </a:r>
            <a:r>
              <a:rPr lang="ko-KR" altLang="en-US" dirty="0" err="1"/>
              <a:t>학습이</a:t>
            </a:r>
            <a:r>
              <a:rPr lang="ko-KR" altLang="en-US" dirty="0"/>
              <a:t> </a:t>
            </a:r>
            <a:r>
              <a:rPr lang="ko-KR" altLang="en-US" dirty="0" err="1"/>
              <a:t>되는것까진</a:t>
            </a:r>
            <a:r>
              <a:rPr lang="ko-KR" altLang="en-US" dirty="0"/>
              <a:t> 아니고</a:t>
            </a:r>
            <a:endParaRPr lang="en-US" altLang="ko-KR" dirty="0"/>
          </a:p>
          <a:p>
            <a:r>
              <a:rPr lang="en-US" altLang="ko-KR" dirty="0"/>
              <a:t>Selective search </a:t>
            </a:r>
            <a:r>
              <a:rPr lang="ko-KR" altLang="en-US" dirty="0"/>
              <a:t>알고리즘을 가져다 쓰는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9200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r>
              <a:rPr lang="ko-KR" altLang="en-US" dirty="0"/>
              <a:t>에는 몇가지 문제들이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Training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가 오래 걸립니다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트레이닝하는데는</a:t>
            </a:r>
            <a:r>
              <a:rPr lang="ko-KR" altLang="en-US" dirty="0"/>
              <a:t> </a:t>
            </a:r>
            <a:r>
              <a:rPr lang="en-US" altLang="ko-KR" dirty="0"/>
              <a:t>84</a:t>
            </a:r>
            <a:r>
              <a:rPr lang="ko-KR" altLang="en-US" dirty="0"/>
              <a:t>시간이 걸리고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테스트시 </a:t>
            </a:r>
            <a:r>
              <a:rPr lang="ko-KR" altLang="en-US" dirty="0" err="1"/>
              <a:t>한장</a:t>
            </a:r>
            <a:r>
              <a:rPr lang="ko-KR" altLang="en-US" dirty="0"/>
              <a:t> 이미지를 테스트하는데 </a:t>
            </a:r>
            <a:r>
              <a:rPr lang="en-US" altLang="ko-KR" dirty="0"/>
              <a:t>47</a:t>
            </a:r>
            <a:r>
              <a:rPr lang="ko-KR" altLang="en-US" dirty="0"/>
              <a:t>초나 걸린다고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2000</a:t>
            </a:r>
            <a:r>
              <a:rPr lang="ko-KR" altLang="en-US" dirty="0"/>
              <a:t>개의 </a:t>
            </a:r>
            <a:r>
              <a:rPr lang="en-US" altLang="ko-KR" dirty="0"/>
              <a:t>Roi</a:t>
            </a:r>
            <a:r>
              <a:rPr lang="ko-KR" altLang="en-US" dirty="0"/>
              <a:t>를 각각 </a:t>
            </a:r>
            <a:r>
              <a:rPr lang="en-US" altLang="ko-KR" dirty="0"/>
              <a:t>CNN</a:t>
            </a:r>
            <a:r>
              <a:rPr lang="ko-KR" altLang="en-US" dirty="0"/>
              <a:t>에 넣어서 카테고리를 예측하므로</a:t>
            </a:r>
            <a:r>
              <a:rPr lang="en-US" altLang="ko-KR" dirty="0"/>
              <a:t>, </a:t>
            </a:r>
            <a:r>
              <a:rPr lang="ko-KR" altLang="en-US" dirty="0"/>
              <a:t>계산 비용이 많이 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226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다행히도</a:t>
            </a:r>
            <a:r>
              <a:rPr lang="en-US" altLang="ko-KR" dirty="0"/>
              <a:t> R-CNN</a:t>
            </a:r>
            <a:r>
              <a:rPr lang="ko-KR" altLang="en-US" dirty="0"/>
              <a:t>에서의 문제는 </a:t>
            </a:r>
            <a:r>
              <a:rPr lang="en-US" altLang="ko-KR" dirty="0"/>
              <a:t>Fast R </a:t>
            </a:r>
            <a:r>
              <a:rPr lang="en-US" altLang="ko-KR" dirty="0" err="1"/>
              <a:t>Cnn</a:t>
            </a:r>
            <a:r>
              <a:rPr lang="ko-KR" altLang="en-US" dirty="0"/>
              <a:t>에서 거의 해결되었습니다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여기도 </a:t>
            </a:r>
            <a:r>
              <a:rPr lang="en-US" altLang="ko-KR" dirty="0"/>
              <a:t>input</a:t>
            </a:r>
            <a:r>
              <a:rPr lang="ko-KR" altLang="en-US" dirty="0"/>
              <a:t>은 이미지이고요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76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 이미지 전체에 </a:t>
            </a:r>
            <a:r>
              <a:rPr lang="en-US" altLang="ko-KR" dirty="0"/>
              <a:t>CNN</a:t>
            </a:r>
            <a:r>
              <a:rPr lang="ko-KR" altLang="en-US" dirty="0"/>
              <a:t>을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R-CNN</a:t>
            </a:r>
            <a:r>
              <a:rPr lang="ko-KR" altLang="en-US" dirty="0"/>
              <a:t>과 확연히 </a:t>
            </a:r>
            <a:r>
              <a:rPr lang="ko-KR" altLang="en-US" dirty="0" err="1"/>
              <a:t>다른데요</a:t>
            </a:r>
            <a:r>
              <a:rPr lang="en-US" altLang="ko-KR" dirty="0"/>
              <a:t>, R-CNN</a:t>
            </a:r>
            <a:r>
              <a:rPr lang="ko-KR" altLang="en-US" dirty="0"/>
              <a:t>에서는 </a:t>
            </a:r>
            <a:r>
              <a:rPr lang="en-US" altLang="ko-KR" dirty="0" err="1"/>
              <a:t>RoI</a:t>
            </a:r>
            <a:r>
              <a:rPr lang="ko-KR" altLang="en-US" dirty="0"/>
              <a:t>마다 적용했죠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여기서는 그림이 좀 그렇지만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이미지 전체를 </a:t>
            </a:r>
            <a:r>
              <a:rPr lang="en-US" altLang="ko-KR" dirty="0"/>
              <a:t>CNN</a:t>
            </a:r>
            <a:r>
              <a:rPr lang="ko-KR" altLang="en-US" dirty="0"/>
              <a:t>에 넣어 </a:t>
            </a:r>
            <a:r>
              <a:rPr lang="en-US" altLang="ko-KR" dirty="0"/>
              <a:t>feature map</a:t>
            </a:r>
            <a:r>
              <a:rPr lang="ko-KR" altLang="en-US" dirty="0"/>
              <a:t>을 얻습니다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40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CNN</a:t>
            </a:r>
            <a:r>
              <a:rPr lang="ko-KR" altLang="en-US" dirty="0"/>
              <a:t>을 통과해서 얻은 </a:t>
            </a:r>
            <a:r>
              <a:rPr lang="en-US" altLang="ko-KR" dirty="0"/>
              <a:t>feature map</a:t>
            </a:r>
            <a:r>
              <a:rPr lang="ko-KR" altLang="en-US" dirty="0"/>
              <a:t>에서 </a:t>
            </a:r>
            <a:r>
              <a:rPr lang="en-US" altLang="ko-KR" dirty="0" err="1"/>
              <a:t>RoI</a:t>
            </a:r>
            <a:r>
              <a:rPr lang="ko-KR" altLang="en-US" dirty="0"/>
              <a:t>를 찾습니다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5600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그담에</a:t>
            </a:r>
            <a:r>
              <a:rPr lang="ko-KR" altLang="en-US" dirty="0"/>
              <a:t> </a:t>
            </a:r>
            <a:r>
              <a:rPr lang="en-US" altLang="ko-KR" dirty="0" err="1"/>
              <a:t>RoI</a:t>
            </a:r>
            <a:r>
              <a:rPr lang="ko-KR" altLang="en-US" dirty="0"/>
              <a:t>를 찾았으면</a:t>
            </a:r>
            <a:r>
              <a:rPr lang="en-US" altLang="ko-KR" dirty="0"/>
              <a:t>, </a:t>
            </a:r>
            <a:r>
              <a:rPr lang="ko-KR" altLang="en-US" dirty="0"/>
              <a:t>또 사이즈가 다 </a:t>
            </a:r>
            <a:r>
              <a:rPr lang="ko-KR" altLang="en-US" dirty="0" err="1"/>
              <a:t>제각각이겠죠</a:t>
            </a:r>
            <a:endParaRPr lang="en-US" altLang="ko-KR" dirty="0"/>
          </a:p>
          <a:p>
            <a:r>
              <a:rPr lang="en-US" altLang="ko-KR" dirty="0"/>
              <a:t>Fully connected layer</a:t>
            </a:r>
            <a:r>
              <a:rPr lang="ko-KR" altLang="en-US" dirty="0"/>
              <a:t>에 넣으려면 </a:t>
            </a:r>
            <a:r>
              <a:rPr lang="en-US" altLang="ko-KR" dirty="0"/>
              <a:t>input</a:t>
            </a:r>
            <a:r>
              <a:rPr lang="ko-KR" altLang="en-US" dirty="0"/>
              <a:t>의 사이즈가 </a:t>
            </a:r>
            <a:r>
              <a:rPr lang="ko-KR" altLang="en-US" dirty="0" err="1"/>
              <a:t>같아야하잖아요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size</a:t>
            </a:r>
            <a:r>
              <a:rPr lang="ko-KR" altLang="en-US" dirty="0"/>
              <a:t>를 맞춰줍니다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284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Fully Connected layer</a:t>
            </a:r>
            <a:r>
              <a:rPr lang="ko-KR" altLang="en-US" dirty="0"/>
              <a:t>을 통과하면 </a:t>
            </a:r>
            <a:r>
              <a:rPr lang="en-US" altLang="ko-KR" dirty="0"/>
              <a:t>Classification score</a:t>
            </a:r>
            <a:r>
              <a:rPr lang="ko-KR" altLang="en-US" dirty="0"/>
              <a:t>과 </a:t>
            </a:r>
            <a:r>
              <a:rPr lang="en-US" altLang="ko-KR" dirty="0"/>
              <a:t>offset</a:t>
            </a:r>
            <a:r>
              <a:rPr lang="ko-KR" altLang="en-US" dirty="0"/>
              <a:t>을 </a:t>
            </a:r>
            <a:r>
              <a:rPr lang="ko-KR" altLang="en-US" dirty="0" err="1"/>
              <a:t>얻을수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는 분류와 박스에 대해 </a:t>
            </a:r>
            <a:r>
              <a:rPr lang="en-US" altLang="ko-KR" dirty="0"/>
              <a:t>2</a:t>
            </a:r>
            <a:r>
              <a:rPr lang="ko-KR" altLang="en-US" dirty="0"/>
              <a:t>개겠죠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418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/>
                </a:solidFill>
              </a:rPr>
              <a:t>그리고 </a:t>
            </a:r>
            <a:r>
              <a:rPr lang="en-US" altLang="ko-KR" dirty="0">
                <a:solidFill>
                  <a:schemeClr val="accent6"/>
                </a:solidFill>
              </a:rPr>
              <a:t>training </a:t>
            </a:r>
            <a:r>
              <a:rPr lang="ko-KR" altLang="en-US" dirty="0">
                <a:solidFill>
                  <a:schemeClr val="accent6"/>
                </a:solidFill>
              </a:rPr>
              <a:t>시에는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>
                <a:solidFill>
                  <a:schemeClr val="accent6"/>
                </a:solidFill>
              </a:rPr>
              <a:t>두개의 </a:t>
            </a:r>
            <a:r>
              <a:rPr lang="en-US" altLang="ko-KR" dirty="0">
                <a:solidFill>
                  <a:schemeClr val="accent6"/>
                </a:solidFill>
              </a:rPr>
              <a:t>loss</a:t>
            </a:r>
            <a:r>
              <a:rPr lang="ko-KR" altLang="en-US" dirty="0">
                <a:solidFill>
                  <a:schemeClr val="accent6"/>
                </a:solidFill>
              </a:rPr>
              <a:t>를 합쳐 </a:t>
            </a:r>
            <a:r>
              <a:rPr lang="en-US" altLang="ko-KR" dirty="0">
                <a:solidFill>
                  <a:schemeClr val="accent6"/>
                </a:solidFill>
              </a:rPr>
              <a:t>Multi-task loss</a:t>
            </a:r>
            <a:r>
              <a:rPr lang="ko-KR" altLang="en-US" dirty="0">
                <a:solidFill>
                  <a:schemeClr val="accent6"/>
                </a:solidFill>
              </a:rPr>
              <a:t>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5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예시로 이 사진에 대해서 </a:t>
            </a:r>
            <a:r>
              <a:rPr lang="en-US" altLang="ko-KR" spc="-10" dirty="0"/>
              <a:t>Semantic</a:t>
            </a:r>
            <a:r>
              <a:rPr lang="en-US" altLang="ko-KR" spc="-85" dirty="0"/>
              <a:t> </a:t>
            </a:r>
            <a:r>
              <a:rPr lang="en-US" altLang="ko-KR" spc="-5" dirty="0"/>
              <a:t>Segmentation</a:t>
            </a:r>
            <a:r>
              <a:rPr lang="ko-KR" altLang="en-US" spc="-5" dirty="0"/>
              <a:t>을 적용해보면</a:t>
            </a:r>
            <a:endParaRPr lang="en-US" altLang="ko-KR" spc="-5" dirty="0"/>
          </a:p>
          <a:p>
            <a:endParaRPr lang="en-US" altLang="ko-KR" spc="-5" dirty="0"/>
          </a:p>
          <a:p>
            <a:r>
              <a:rPr lang="ko-KR" altLang="en-US" spc="-5" dirty="0"/>
              <a:t>여기에서 구별하고자 하는 </a:t>
            </a:r>
            <a:r>
              <a:rPr lang="en-US" altLang="ko-KR" spc="-5" dirty="0"/>
              <a:t>class</a:t>
            </a:r>
            <a:r>
              <a:rPr lang="ko-KR" altLang="en-US" spc="-5" dirty="0"/>
              <a:t>가 손</a:t>
            </a:r>
            <a:r>
              <a:rPr lang="en-US" altLang="ko-KR" spc="-5" dirty="0"/>
              <a:t>, </a:t>
            </a:r>
            <a:r>
              <a:rPr lang="ko-KR" altLang="en-US" spc="-5" dirty="0"/>
              <a:t>접시</a:t>
            </a:r>
            <a:r>
              <a:rPr lang="en-US" altLang="ko-KR" spc="-5" dirty="0"/>
              <a:t>, </a:t>
            </a:r>
            <a:r>
              <a:rPr lang="ko-KR" altLang="en-US" spc="-5" dirty="0"/>
              <a:t>빵이라고 하면</a:t>
            </a:r>
            <a:endParaRPr lang="en-US" altLang="ko-KR" spc="-5" dirty="0"/>
          </a:p>
          <a:p>
            <a:r>
              <a:rPr lang="ko-KR" altLang="en-US" spc="-5" dirty="0"/>
              <a:t>그러면 이 사진에는 여러 개의 빵이 있죠</a:t>
            </a:r>
            <a:r>
              <a:rPr lang="en-US" altLang="ko-KR" spc="-5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369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</a:rPr>
              <a:t>backpropagation</a:t>
            </a:r>
            <a:r>
              <a:rPr lang="ko-KR" altLang="en-US" dirty="0">
                <a:solidFill>
                  <a:schemeClr val="accent6"/>
                </a:solidFill>
              </a:rPr>
              <a:t>을 진행합니다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9515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보시면 </a:t>
            </a:r>
            <a:r>
              <a:rPr lang="en-US" altLang="ko-KR" dirty="0"/>
              <a:t>R-CNN</a:t>
            </a:r>
            <a:r>
              <a:rPr lang="ko-KR" altLang="en-US" dirty="0"/>
              <a:t>에 비해 </a:t>
            </a:r>
            <a:r>
              <a:rPr lang="en-US" altLang="ko-KR" dirty="0"/>
              <a:t>Fast R-CNN</a:t>
            </a:r>
            <a:r>
              <a:rPr lang="ko-KR" altLang="en-US" dirty="0"/>
              <a:t>의 속도가 확 </a:t>
            </a:r>
            <a:r>
              <a:rPr lang="ko-KR" altLang="en-US" dirty="0" err="1"/>
              <a:t>줄어든것을</a:t>
            </a:r>
            <a:r>
              <a:rPr lang="ko-KR" altLang="en-US" dirty="0"/>
              <a:t> </a:t>
            </a:r>
            <a:r>
              <a:rPr lang="ko-KR" altLang="en-US" dirty="0" err="1"/>
              <a:t>볼수있습니다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트레이닝의경우</a:t>
            </a:r>
            <a:r>
              <a:rPr lang="ko-KR" altLang="en-US" dirty="0"/>
              <a:t> 거의 </a:t>
            </a:r>
            <a:r>
              <a:rPr lang="en-US" altLang="ko-KR" dirty="0"/>
              <a:t>10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이 줄었네요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SPP</a:t>
            </a:r>
            <a:r>
              <a:rPr lang="ko-KR" altLang="en-US" dirty="0"/>
              <a:t>는 또다른 네트워크입니다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/>
              <a:t>Training </a:t>
            </a:r>
            <a:r>
              <a:rPr lang="ko-KR" altLang="en-US" dirty="0"/>
              <a:t>속도가 줄었을까요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23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Fast r-</a:t>
            </a:r>
            <a:r>
              <a:rPr lang="en-US" altLang="ko-KR" dirty="0" err="1"/>
              <a:t>cnn</a:t>
            </a:r>
            <a:r>
              <a:rPr lang="ko-KR" altLang="en-US" dirty="0"/>
              <a:t>은 </a:t>
            </a:r>
            <a:r>
              <a:rPr lang="en-US" altLang="ko-KR" dirty="0"/>
              <a:t>CNN</a:t>
            </a:r>
            <a:r>
              <a:rPr lang="ko-KR" altLang="en-US" dirty="0"/>
              <a:t>을</a:t>
            </a:r>
            <a:r>
              <a:rPr lang="en-US" altLang="ko-KR" dirty="0"/>
              <a:t> 1</a:t>
            </a:r>
            <a:r>
              <a:rPr lang="ko-KR" altLang="en-US" dirty="0"/>
              <a:t>번 통과하기 때문에 </a:t>
            </a:r>
            <a:r>
              <a:rPr lang="en-US" altLang="ko-KR" dirty="0"/>
              <a:t>Feature map</a:t>
            </a:r>
            <a:r>
              <a:rPr lang="ko-KR" altLang="en-US" dirty="0"/>
              <a:t>을 공유했죠 그래서 </a:t>
            </a:r>
            <a:r>
              <a:rPr lang="en-US" altLang="ko-KR" dirty="0"/>
              <a:t>2000</a:t>
            </a:r>
            <a:r>
              <a:rPr lang="ko-KR" altLang="en-US" dirty="0"/>
              <a:t>번 </a:t>
            </a:r>
            <a:r>
              <a:rPr lang="ko-KR" altLang="en-US" dirty="0" err="1"/>
              <a:t>통과한것보다</a:t>
            </a:r>
            <a:r>
              <a:rPr lang="ko-KR" altLang="en-US" dirty="0"/>
              <a:t> 속도가 </a:t>
            </a:r>
            <a:r>
              <a:rPr lang="ko-KR" altLang="en-US" dirty="0" err="1"/>
              <a:t>확줄어들었습니다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27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여기에 문제가 있다면</a:t>
            </a:r>
            <a:endParaRPr lang="en-US" altLang="ko-KR" dirty="0"/>
          </a:p>
          <a:p>
            <a:r>
              <a:rPr lang="ko-KR" altLang="en-US" dirty="0"/>
              <a:t>소요되는 대부분의 시간이 </a:t>
            </a:r>
            <a:r>
              <a:rPr lang="en-US" altLang="ko-KR" dirty="0"/>
              <a:t>Roi </a:t>
            </a:r>
            <a:r>
              <a:rPr lang="ko-KR" altLang="en-US" dirty="0"/>
              <a:t>즉 </a:t>
            </a:r>
            <a:r>
              <a:rPr lang="en-US" altLang="ko-KR" dirty="0"/>
              <a:t>Region proposal</a:t>
            </a:r>
            <a:r>
              <a:rPr lang="ko-KR" altLang="en-US" dirty="0"/>
              <a:t>을 계산하기 위해 사용됨</a:t>
            </a:r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초라면 </a:t>
            </a:r>
            <a:r>
              <a:rPr lang="en-US" altLang="ko-KR" dirty="0"/>
              <a:t>Roi </a:t>
            </a:r>
            <a:r>
              <a:rPr lang="ko-KR" altLang="en-US" dirty="0"/>
              <a:t>찾는데 </a:t>
            </a:r>
            <a:r>
              <a:rPr lang="en-US" altLang="ko-KR" dirty="0"/>
              <a:t>2</a:t>
            </a:r>
            <a:r>
              <a:rPr lang="ko-KR" altLang="en-US" dirty="0"/>
              <a:t>초 이상 </a:t>
            </a:r>
            <a:r>
              <a:rPr lang="ko-KR" altLang="en-US" dirty="0" err="1"/>
              <a:t>사용하는거죠</a:t>
            </a:r>
            <a:r>
              <a:rPr lang="en-US" altLang="ko-KR" dirty="0"/>
              <a:t>. </a:t>
            </a:r>
            <a:r>
              <a:rPr lang="ko-KR" altLang="en-US" dirty="0"/>
              <a:t>이부분이 </a:t>
            </a:r>
            <a:r>
              <a:rPr lang="en-US" altLang="ko-KR" dirty="0"/>
              <a:t>bottleneck</a:t>
            </a:r>
            <a:r>
              <a:rPr lang="ko-KR" altLang="en-US" dirty="0"/>
              <a:t>이 발생하는 부분입니다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50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이를 해결한 </a:t>
            </a:r>
            <a:r>
              <a:rPr lang="en-US" altLang="ko-KR" dirty="0"/>
              <a:t>Faster R-CNN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Fast</a:t>
            </a:r>
            <a:r>
              <a:rPr lang="ko-KR" altLang="en-US" dirty="0"/>
              <a:t> </a:t>
            </a:r>
            <a:r>
              <a:rPr lang="en-US" altLang="ko-KR" dirty="0" err="1"/>
              <a:t>er</a:t>
            </a:r>
            <a:r>
              <a:rPr lang="ko-KR" altLang="en-US" dirty="0"/>
              <a:t>에요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이건뭐냐면</a:t>
            </a:r>
            <a:r>
              <a:rPr lang="ko-KR" altLang="en-US" dirty="0"/>
              <a:t> </a:t>
            </a:r>
            <a:r>
              <a:rPr lang="en-US" altLang="ko-KR" dirty="0"/>
              <a:t>Roi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찾을때가</a:t>
            </a:r>
            <a:r>
              <a:rPr lang="ko-KR" altLang="en-US" dirty="0"/>
              <a:t> 오래 걸렸다고 </a:t>
            </a:r>
            <a:r>
              <a:rPr lang="ko-KR" altLang="en-US" dirty="0" err="1"/>
              <a:t>했잖아요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Roi</a:t>
            </a:r>
            <a:r>
              <a:rPr lang="ko-KR" altLang="en-US" dirty="0"/>
              <a:t>를 </a:t>
            </a:r>
            <a:r>
              <a:rPr lang="ko-KR" altLang="en-US" dirty="0" err="1"/>
              <a:t>찾을때</a:t>
            </a:r>
            <a:r>
              <a:rPr lang="ko-KR" altLang="en-US" dirty="0"/>
              <a:t> 더 속도를 개선시킨 자체 </a:t>
            </a:r>
            <a:r>
              <a:rPr lang="en-US" altLang="ko-KR" dirty="0"/>
              <a:t>Region proposal network</a:t>
            </a:r>
            <a:r>
              <a:rPr lang="ko-KR" altLang="en-US" dirty="0"/>
              <a:t>를 이용하여 </a:t>
            </a:r>
            <a:r>
              <a:rPr lang="en-US" altLang="ko-KR" dirty="0" err="1"/>
              <a:t>roi</a:t>
            </a:r>
            <a:r>
              <a:rPr lang="ko-KR" altLang="en-US" dirty="0"/>
              <a:t>를 찾습니다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진행 과정은 </a:t>
            </a:r>
            <a:r>
              <a:rPr lang="en-US" altLang="ko-KR" dirty="0"/>
              <a:t>fast r-</a:t>
            </a:r>
            <a:r>
              <a:rPr lang="en-US" altLang="ko-KR" dirty="0" err="1"/>
              <a:t>cnn</a:t>
            </a:r>
            <a:r>
              <a:rPr lang="ko-KR" altLang="en-US" dirty="0"/>
              <a:t>과 거의 같아요</a:t>
            </a:r>
            <a:endParaRPr lang="en-US" altLang="ko-KR" dirty="0"/>
          </a:p>
          <a:p>
            <a:r>
              <a:rPr lang="ko-KR" altLang="en-US" dirty="0"/>
              <a:t>전체 이미지를 </a:t>
            </a:r>
            <a:r>
              <a:rPr lang="en-US" altLang="ko-KR" dirty="0" err="1"/>
              <a:t>cnn</a:t>
            </a:r>
            <a:r>
              <a:rPr lang="ko-KR" altLang="en-US" dirty="0"/>
              <a:t>에 넣고 나온 </a:t>
            </a:r>
            <a:r>
              <a:rPr lang="en-US" altLang="ko-KR" dirty="0" err="1"/>
              <a:t>featuremap</a:t>
            </a:r>
            <a:r>
              <a:rPr lang="ko-KR" altLang="en-US" dirty="0"/>
              <a:t>에서 </a:t>
            </a:r>
            <a:r>
              <a:rPr lang="en-US" altLang="ko-KR" dirty="0" err="1"/>
              <a:t>roi</a:t>
            </a:r>
            <a:r>
              <a:rPr lang="ko-KR" altLang="en-US" dirty="0"/>
              <a:t>를 자체 네트워크를 이용해 찾습니다</a:t>
            </a:r>
            <a:r>
              <a:rPr lang="en-US" altLang="ko-KR" dirty="0"/>
              <a:t>. </a:t>
            </a:r>
            <a:r>
              <a:rPr lang="ko-KR" altLang="en-US" dirty="0"/>
              <a:t>그리고 그 뒤과정도 순서가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여기서는 </a:t>
            </a:r>
            <a:r>
              <a:rPr lang="en-US" altLang="ko-KR" dirty="0"/>
              <a:t>loss</a:t>
            </a:r>
            <a:r>
              <a:rPr lang="ko-KR" altLang="en-US" dirty="0"/>
              <a:t>가 </a:t>
            </a:r>
            <a:r>
              <a:rPr lang="en-US" altLang="ko-KR" dirty="0"/>
              <a:t>4</a:t>
            </a:r>
            <a:r>
              <a:rPr lang="ko-KR" altLang="en-US" dirty="0"/>
              <a:t>가지인데요</a:t>
            </a:r>
            <a:endParaRPr lang="en-US" altLang="ko-KR" dirty="0"/>
          </a:p>
          <a:p>
            <a:r>
              <a:rPr lang="en-US" altLang="ko-KR" dirty="0"/>
              <a:t>Region proposal network, </a:t>
            </a:r>
            <a:r>
              <a:rPr lang="ko-KR" altLang="en-US" dirty="0"/>
              <a:t>즉 </a:t>
            </a:r>
            <a:r>
              <a:rPr lang="en-US" altLang="ko-KR" dirty="0" err="1"/>
              <a:t>rpn</a:t>
            </a:r>
            <a:r>
              <a:rPr lang="ko-KR" altLang="en-US" dirty="0"/>
              <a:t>에서 나오는 </a:t>
            </a:r>
            <a:r>
              <a:rPr lang="en-US" altLang="ko-KR" dirty="0"/>
              <a:t>loss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나머지 </a:t>
            </a:r>
            <a:r>
              <a:rPr lang="en-US" altLang="ko-KR" dirty="0"/>
              <a:t>2</a:t>
            </a:r>
            <a:r>
              <a:rPr lang="ko-KR" altLang="en-US" dirty="0"/>
              <a:t>개는 </a:t>
            </a:r>
            <a:r>
              <a:rPr lang="ko-KR" altLang="en-US" dirty="0" err="1"/>
              <a:t>아까처럼</a:t>
            </a:r>
            <a:r>
              <a:rPr lang="ko-KR" altLang="en-US" dirty="0"/>
              <a:t> </a:t>
            </a:r>
            <a:r>
              <a:rPr lang="en-US" altLang="ko-KR" dirty="0"/>
              <a:t>classification score</a:t>
            </a:r>
            <a:r>
              <a:rPr lang="ko-KR" altLang="en-US" dirty="0"/>
              <a:t>에 관한 </a:t>
            </a:r>
            <a:r>
              <a:rPr lang="en-US" altLang="ko-KR" dirty="0"/>
              <a:t>loss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박스에 대한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multitask loss</a:t>
            </a:r>
            <a:r>
              <a:rPr lang="ko-KR" altLang="en-US" dirty="0"/>
              <a:t>를 이용해서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loss</a:t>
            </a:r>
            <a:r>
              <a:rPr lang="ko-KR" altLang="en-US" dirty="0"/>
              <a:t>를 한번에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357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Roi</a:t>
            </a:r>
            <a:r>
              <a:rPr lang="ko-KR" altLang="en-US" dirty="0"/>
              <a:t>를 찾을 때의 </a:t>
            </a:r>
            <a:r>
              <a:rPr lang="en-US" altLang="ko-KR" dirty="0"/>
              <a:t>bottleneck</a:t>
            </a:r>
            <a:r>
              <a:rPr lang="ko-KR" altLang="en-US" dirty="0"/>
              <a:t>을 제거해서 속도가 매우 빠른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R-CNN </a:t>
            </a:r>
            <a:r>
              <a:rPr lang="ko-KR" altLang="en-US" dirty="0"/>
              <a:t>계열을 요약하자면 </a:t>
            </a:r>
            <a:r>
              <a:rPr lang="en-US" altLang="ko-KR" dirty="0"/>
              <a:t>region based </a:t>
            </a:r>
            <a:r>
              <a:rPr lang="en-US" altLang="ko-KR" dirty="0" err="1"/>
              <a:t>metho</a:t>
            </a:r>
            <a:r>
              <a:rPr lang="ko-KR" altLang="en-US" dirty="0"/>
              <a:t>로 </a:t>
            </a:r>
            <a:r>
              <a:rPr lang="en-US" altLang="ko-KR" dirty="0" err="1"/>
              <a:t>RoI</a:t>
            </a:r>
            <a:r>
              <a:rPr lang="ko-KR" altLang="en-US" dirty="0"/>
              <a:t>마다 독립적인 연산을 수행합니다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-----</a:t>
            </a:r>
            <a:r>
              <a:rPr lang="ko-KR" altLang="en-US" dirty="0"/>
              <a:t>참고</a:t>
            </a:r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은 </a:t>
            </a:r>
            <a:r>
              <a:rPr lang="en-US" altLang="ko-KR" dirty="0"/>
              <a:t>region</a:t>
            </a:r>
            <a:r>
              <a:rPr lang="ko-KR" altLang="en-US" dirty="0" err="1"/>
              <a:t>이라고함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216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와 </a:t>
            </a:r>
            <a:r>
              <a:rPr lang="en-US" altLang="ko-KR" dirty="0"/>
              <a:t>SSD</a:t>
            </a:r>
            <a:r>
              <a:rPr lang="ko-KR" altLang="en-US" dirty="0"/>
              <a:t>는 한번만에 </a:t>
            </a:r>
            <a:r>
              <a:rPr lang="en-US" altLang="ko-KR" dirty="0"/>
              <a:t>image detection</a:t>
            </a:r>
            <a:r>
              <a:rPr lang="ko-KR" altLang="en-US" dirty="0"/>
              <a:t>을 할 수 있는 알고리즘입니다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single shot methods</a:t>
            </a:r>
            <a:r>
              <a:rPr lang="ko-KR" altLang="en-US" dirty="0"/>
              <a:t>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설명한 </a:t>
            </a:r>
            <a:r>
              <a:rPr lang="en-US" altLang="ko-KR" dirty="0"/>
              <a:t>r-</a:t>
            </a:r>
            <a:r>
              <a:rPr lang="en-US" altLang="ko-KR" dirty="0" err="1"/>
              <a:t>cnn</a:t>
            </a:r>
            <a:r>
              <a:rPr lang="ko-KR" altLang="en-US" dirty="0"/>
              <a:t>과 관련된 것들은 </a:t>
            </a:r>
            <a:r>
              <a:rPr lang="en-US" altLang="ko-KR" dirty="0"/>
              <a:t>RPN(region proposal network)</a:t>
            </a:r>
            <a:r>
              <a:rPr lang="ko-KR" altLang="en-US" dirty="0"/>
              <a:t>로 </a:t>
            </a:r>
            <a:r>
              <a:rPr lang="en-US" altLang="ko-KR" dirty="0"/>
              <a:t>regression</a:t>
            </a:r>
            <a:r>
              <a:rPr lang="ko-KR" altLang="en-US" dirty="0"/>
              <a:t>을 풀고</a:t>
            </a:r>
            <a:r>
              <a:rPr lang="en-US" altLang="ko-KR" dirty="0"/>
              <a:t>, </a:t>
            </a:r>
            <a:r>
              <a:rPr lang="en-US" altLang="ko-KR" dirty="0" err="1"/>
              <a:t>roi</a:t>
            </a:r>
            <a:r>
              <a:rPr lang="ko-KR" altLang="en-US" dirty="0"/>
              <a:t>단위로 분류를 진행한다는 점에서 </a:t>
            </a:r>
            <a:r>
              <a:rPr lang="en-US" altLang="ko-KR" dirty="0"/>
              <a:t>two stage method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Output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텐서인데</a:t>
            </a:r>
            <a:r>
              <a:rPr lang="ko-KR" altLang="en-US" dirty="0"/>
              <a:t> 이를 </a:t>
            </a:r>
            <a:r>
              <a:rPr lang="en-US" altLang="ko-KR" dirty="0" err="1"/>
              <a:t>cnn</a:t>
            </a:r>
            <a:r>
              <a:rPr lang="ko-KR" altLang="en-US" dirty="0"/>
              <a:t>으로 한번에 계산이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</a:t>
            </a:r>
          </a:p>
          <a:p>
            <a:r>
              <a:rPr lang="en-US" altLang="ko-KR" dirty="0"/>
              <a:t>Output</a:t>
            </a:r>
            <a:r>
              <a:rPr lang="ko-KR" altLang="en-US" dirty="0"/>
              <a:t>에서</a:t>
            </a:r>
            <a:r>
              <a:rPr lang="en-US" altLang="ko-KR" dirty="0"/>
              <a:t> B</a:t>
            </a:r>
            <a:r>
              <a:rPr lang="ko-KR" altLang="en-US" dirty="0"/>
              <a:t>는 </a:t>
            </a:r>
            <a:r>
              <a:rPr lang="en-US" altLang="ko-KR" dirty="0"/>
              <a:t>offset</a:t>
            </a:r>
            <a:r>
              <a:rPr lang="ko-KR" altLang="en-US" dirty="0"/>
              <a:t>에 </a:t>
            </a:r>
            <a:r>
              <a:rPr lang="en-US" altLang="ko-KR" dirty="0"/>
              <a:t>confidence score</a:t>
            </a:r>
            <a:r>
              <a:rPr lang="ko-KR" altLang="en-US" dirty="0"/>
              <a:t>가 더해진 것</a:t>
            </a:r>
            <a:endParaRPr lang="en-US" altLang="ko-KR" dirty="0"/>
          </a:p>
          <a:p>
            <a:r>
              <a:rPr lang="en-US" altLang="ko-KR" dirty="0"/>
              <a:t>C: c</a:t>
            </a:r>
            <a:r>
              <a:rPr lang="ko-KR" altLang="en-US" dirty="0"/>
              <a:t>개 카테고리에 대한 </a:t>
            </a:r>
            <a:r>
              <a:rPr lang="en-US" altLang="ko-KR" dirty="0"/>
              <a:t>classification score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4497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욜로를</a:t>
            </a:r>
            <a:r>
              <a:rPr lang="ko-KR" altLang="en-US" dirty="0"/>
              <a:t> 보면</a:t>
            </a:r>
            <a:endParaRPr lang="en-US" altLang="ko-KR" dirty="0"/>
          </a:p>
          <a:p>
            <a:r>
              <a:rPr lang="ko-KR" altLang="en-US" dirty="0"/>
              <a:t>이미지를 </a:t>
            </a:r>
            <a:r>
              <a:rPr lang="en-US" altLang="ko-KR" dirty="0"/>
              <a:t>7by7</a:t>
            </a:r>
            <a:r>
              <a:rPr lang="ko-KR" altLang="en-US" dirty="0"/>
              <a:t>로 나누면 </a:t>
            </a:r>
            <a:r>
              <a:rPr lang="en-US" altLang="ko-KR" dirty="0"/>
              <a:t>49</a:t>
            </a:r>
            <a:r>
              <a:rPr lang="ko-KR" altLang="en-US" dirty="0"/>
              <a:t>개의 </a:t>
            </a:r>
            <a:r>
              <a:rPr lang="en-US" altLang="ko-KR" dirty="0"/>
              <a:t>cell</a:t>
            </a:r>
            <a:r>
              <a:rPr lang="ko-KR" altLang="en-US" dirty="0"/>
              <a:t>이 생기죠</a:t>
            </a:r>
            <a:r>
              <a:rPr lang="en-US" altLang="ko-KR" dirty="0"/>
              <a:t>, </a:t>
            </a:r>
            <a:r>
              <a:rPr lang="ko-KR" altLang="en-US" dirty="0"/>
              <a:t>그리고 한 </a:t>
            </a:r>
            <a:r>
              <a:rPr lang="ko-KR" altLang="en-US" dirty="0" err="1"/>
              <a:t>셀당</a:t>
            </a:r>
            <a:r>
              <a:rPr lang="ko-KR" altLang="en-US" dirty="0"/>
              <a:t> 박스를 </a:t>
            </a:r>
            <a:r>
              <a:rPr lang="en-US" altLang="ko-KR" dirty="0"/>
              <a:t>3</a:t>
            </a:r>
            <a:r>
              <a:rPr lang="ko-KR" altLang="en-US" dirty="0"/>
              <a:t>개 찾는다고 하면 </a:t>
            </a:r>
            <a:r>
              <a:rPr lang="en-US" altLang="ko-KR" dirty="0"/>
              <a:t>bounding box</a:t>
            </a:r>
            <a:r>
              <a:rPr lang="ko-KR" altLang="en-US" dirty="0"/>
              <a:t>가 </a:t>
            </a:r>
            <a:r>
              <a:rPr lang="en-US" altLang="ko-KR" dirty="0"/>
              <a:t>49x3</a:t>
            </a:r>
            <a:r>
              <a:rPr lang="ko-KR" altLang="en-US" dirty="0"/>
              <a:t>개가 그려질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찾고자 하는 </a:t>
            </a:r>
            <a:r>
              <a:rPr lang="en-US" altLang="ko-KR" dirty="0"/>
              <a:t>image</a:t>
            </a:r>
            <a:r>
              <a:rPr lang="ko-KR" altLang="en-US" dirty="0"/>
              <a:t>의 위치가 있겠죠</a:t>
            </a:r>
            <a:r>
              <a:rPr lang="en-US" altLang="ko-KR" dirty="0"/>
              <a:t>, </a:t>
            </a:r>
            <a:r>
              <a:rPr lang="ko-KR" altLang="en-US" dirty="0"/>
              <a:t>찾고자 하는 것의 실제 위치로 가려면 얼마나 가야하나</a:t>
            </a:r>
            <a:r>
              <a:rPr lang="en-US" altLang="ko-KR" dirty="0"/>
              <a:t>, </a:t>
            </a:r>
            <a:r>
              <a:rPr lang="ko-KR" altLang="en-US" dirty="0"/>
              <a:t>이걸 </a:t>
            </a:r>
            <a:r>
              <a:rPr lang="en-US" altLang="ko-KR" dirty="0"/>
              <a:t>offset</a:t>
            </a:r>
            <a:r>
              <a:rPr lang="ko-KR" altLang="en-US" dirty="0"/>
              <a:t>이라고 하는데 이를 예측합니다</a:t>
            </a:r>
            <a:r>
              <a:rPr lang="en-US" altLang="ko-KR" dirty="0"/>
              <a:t>. </a:t>
            </a:r>
            <a:r>
              <a:rPr lang="ko-KR" altLang="en-US" dirty="0"/>
              <a:t>그리고 박스의 </a:t>
            </a:r>
            <a:r>
              <a:rPr lang="en-US" altLang="ko-KR" dirty="0"/>
              <a:t>classification score</a:t>
            </a:r>
            <a:r>
              <a:rPr lang="ko-KR" altLang="en-US" dirty="0"/>
              <a:t>를 예측합니다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이건 초기 </a:t>
            </a:r>
            <a:r>
              <a:rPr lang="en-US" altLang="ko-KR" dirty="0"/>
              <a:t>yolo</a:t>
            </a:r>
            <a:r>
              <a:rPr lang="ko-KR" altLang="en-US" dirty="0"/>
              <a:t>에 대해서 설명하는데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yolo v4</a:t>
            </a:r>
            <a:r>
              <a:rPr lang="ko-KR" altLang="en-US" dirty="0"/>
              <a:t>까지 나왔기 때문에 현재는 더 많은 기능들이 추가되어 속도가 정확도가 더 향상되었다고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284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이 강의하신 저스틴 존슨 교수님이 하신 연구데요</a:t>
            </a:r>
            <a:endParaRPr lang="en-US" altLang="ko-KR" dirty="0"/>
          </a:p>
          <a:p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r>
              <a:rPr lang="ko-KR" altLang="en-US" dirty="0"/>
              <a:t>을 통해 카테고리를 예측하는 것이 아니라 영역마다 </a:t>
            </a:r>
            <a:r>
              <a:rPr lang="ko-KR" altLang="en-US" dirty="0" err="1"/>
              <a:t>어떤걸</a:t>
            </a:r>
            <a:r>
              <a:rPr lang="ko-KR" altLang="en-US" dirty="0"/>
              <a:t> 하는지 </a:t>
            </a:r>
            <a:r>
              <a:rPr lang="en-US" altLang="ko-KR" dirty="0"/>
              <a:t>caption</a:t>
            </a:r>
            <a:r>
              <a:rPr lang="ko-KR" altLang="en-US" dirty="0"/>
              <a:t>을 예측하는 문제입니다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보여주신 이유는 </a:t>
            </a:r>
            <a:r>
              <a:rPr lang="en-US" altLang="ko-KR" dirty="0"/>
              <a:t>object detection</a:t>
            </a:r>
            <a:r>
              <a:rPr lang="ko-KR" altLang="en-US" dirty="0"/>
              <a:t>과 </a:t>
            </a:r>
            <a:r>
              <a:rPr lang="en-US" altLang="ko-KR" dirty="0"/>
              <a:t>captioning</a:t>
            </a:r>
            <a:r>
              <a:rPr lang="ko-KR" altLang="en-US" dirty="0"/>
              <a:t>을 결합하는 것 처럼 문제를 묶어서 해결할 수 있다고 보여주셨습니다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667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마지막으로는 </a:t>
            </a:r>
            <a:r>
              <a:rPr lang="en-US" altLang="ko-KR" dirty="0"/>
              <a:t>instance segmentation</a:t>
            </a:r>
            <a:r>
              <a:rPr lang="ko-KR" altLang="en-US" dirty="0"/>
              <a:t>에 대해서 소개해드리겠습니다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91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semantic segmentation</a:t>
            </a:r>
            <a:r>
              <a:rPr lang="ko-KR" altLang="en-US" dirty="0"/>
              <a:t>은 단일 객체를 구별할 수 없다는 특징이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사진에는 빵이 </a:t>
            </a:r>
            <a:r>
              <a:rPr lang="en-US" altLang="ko-KR" dirty="0"/>
              <a:t>5</a:t>
            </a:r>
            <a:r>
              <a:rPr lang="ko-KR" altLang="en-US" dirty="0"/>
              <a:t>개가 있지만 빵 각각에 대한 구별을 할 수 없고</a:t>
            </a:r>
            <a:r>
              <a:rPr lang="en-US" altLang="ko-KR" dirty="0"/>
              <a:t>, </a:t>
            </a:r>
            <a:r>
              <a:rPr lang="ko-KR" altLang="en-US" dirty="0"/>
              <a:t>빵 픽셀 덩어리로 인식합니다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나누어 하나하나 인식하는 방법이 뒤에 나오는 </a:t>
            </a:r>
            <a:r>
              <a:rPr lang="en-US" altLang="ko-KR" dirty="0"/>
              <a:t>instance segmentation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34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나온 빵이죠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아까 나온 </a:t>
            </a:r>
            <a:r>
              <a:rPr lang="en-US" altLang="ko-KR" dirty="0"/>
              <a:t>Semantic Segmentation</a:t>
            </a:r>
            <a:r>
              <a:rPr lang="ko-KR" altLang="en-US" dirty="0"/>
              <a:t>에서는 빵이 여러 개여도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그냥</a:t>
            </a:r>
            <a:r>
              <a:rPr lang="en-US" altLang="ko-KR" dirty="0"/>
              <a:t> “</a:t>
            </a:r>
            <a:r>
              <a:rPr lang="ko-KR" altLang="en-US" dirty="0"/>
              <a:t>빵인 픽셀 덩어리</a:t>
            </a:r>
            <a:r>
              <a:rPr lang="en-US" altLang="ko-KR" dirty="0"/>
              <a:t>”</a:t>
            </a:r>
            <a:r>
              <a:rPr lang="ko-KR" altLang="en-US" dirty="0"/>
              <a:t>였잖아요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337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instance segmentation</a:t>
            </a:r>
            <a:r>
              <a:rPr lang="ko-KR" altLang="en-US" dirty="0"/>
              <a:t>에서는 빵 </a:t>
            </a:r>
            <a:r>
              <a:rPr lang="en-US" altLang="ko-KR" dirty="0"/>
              <a:t>12345</a:t>
            </a:r>
            <a:r>
              <a:rPr lang="ko-KR" altLang="en-US" dirty="0"/>
              <a:t>가 구별된다는 점에서 차이가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671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Instance Segmentation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과 </a:t>
            </a:r>
            <a:r>
              <a:rPr lang="en-US" altLang="ko-KR" dirty="0"/>
              <a:t>semantic segmentation</a:t>
            </a:r>
            <a:r>
              <a:rPr lang="ko-KR" altLang="en-US" dirty="0"/>
              <a:t>의 결합으로 볼 수 있는데요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8905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제가 작년에 만들다가 망한 </a:t>
            </a:r>
            <a:r>
              <a:rPr lang="ko-KR" altLang="en-US" dirty="0" err="1"/>
              <a:t>머랭쿠키인데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 </a:t>
            </a:r>
            <a:r>
              <a:rPr lang="ko-KR" altLang="en-US" dirty="0" err="1"/>
              <a:t>머랭쿠키가</a:t>
            </a:r>
            <a:r>
              <a:rPr lang="ko-KR" altLang="en-US" dirty="0"/>
              <a:t> 잘 분류된다고 가정하고</a:t>
            </a:r>
            <a:endParaRPr lang="en-US" altLang="ko-KR" dirty="0"/>
          </a:p>
          <a:p>
            <a:r>
              <a:rPr lang="ko-KR" altLang="en-US" dirty="0"/>
              <a:t>이 이미지를 </a:t>
            </a:r>
            <a:r>
              <a:rPr lang="en-US" altLang="ko-KR" dirty="0"/>
              <a:t>input</a:t>
            </a:r>
            <a:r>
              <a:rPr lang="ko-KR" altLang="en-US" dirty="0"/>
              <a:t>으로 넣으면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824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찾고자 하는 </a:t>
            </a:r>
            <a:r>
              <a:rPr lang="en-US" altLang="ko-KR" dirty="0"/>
              <a:t>class</a:t>
            </a:r>
            <a:r>
              <a:rPr lang="ko-KR" altLang="en-US" dirty="0"/>
              <a:t>를 </a:t>
            </a:r>
            <a:r>
              <a:rPr lang="ko-KR" altLang="en-US" dirty="0" err="1"/>
              <a:t>머랭쿠키</a:t>
            </a:r>
            <a:r>
              <a:rPr lang="ko-KR" altLang="en-US" dirty="0"/>
              <a:t> 하나라고 하면</a:t>
            </a:r>
            <a:endParaRPr lang="en-US" altLang="ko-KR" dirty="0"/>
          </a:p>
          <a:p>
            <a:r>
              <a:rPr lang="ko-KR" altLang="en-US" dirty="0"/>
              <a:t>먼저 객체의 위치를 찾아야하죠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이 과정이 </a:t>
            </a:r>
            <a:r>
              <a:rPr lang="en-US" altLang="ko-KR" dirty="0"/>
              <a:t>object detection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그담에</a:t>
            </a:r>
            <a:r>
              <a:rPr lang="ko-KR" altLang="en-US" dirty="0"/>
              <a:t> 원래 </a:t>
            </a:r>
            <a:r>
              <a:rPr lang="en-US" altLang="ko-KR" dirty="0"/>
              <a:t>object detection</a:t>
            </a:r>
            <a:r>
              <a:rPr lang="ko-KR" altLang="en-US" dirty="0"/>
              <a:t>에는 박스의 좌표가 </a:t>
            </a:r>
            <a:r>
              <a:rPr lang="ko-KR" altLang="en-US" dirty="0" err="1"/>
              <a:t>나왔잖아요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1988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여기선 픽셀로 구분되게 찾은 후 여기가 </a:t>
            </a:r>
            <a:r>
              <a:rPr lang="en-US" altLang="ko-KR" dirty="0"/>
              <a:t>semantic segmentation</a:t>
            </a:r>
            <a:r>
              <a:rPr lang="ko-KR" altLang="en-US" dirty="0"/>
              <a:t>이고요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객체를 구분합니다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instance segmentation</a:t>
            </a:r>
            <a:r>
              <a:rPr lang="ko-KR" altLang="en-US" dirty="0"/>
              <a:t>은 </a:t>
            </a:r>
            <a:r>
              <a:rPr lang="en-US" altLang="ko-KR" dirty="0"/>
              <a:t>object detection</a:t>
            </a:r>
            <a:r>
              <a:rPr lang="ko-KR" altLang="en-US" dirty="0"/>
              <a:t>과 </a:t>
            </a:r>
            <a:r>
              <a:rPr lang="en-US" altLang="ko-KR" dirty="0"/>
              <a:t>semantic segmentation</a:t>
            </a:r>
            <a:r>
              <a:rPr lang="ko-KR" altLang="en-US" dirty="0"/>
              <a:t>이 결합된 형태라고 할 </a:t>
            </a:r>
            <a:r>
              <a:rPr lang="ko-KR" altLang="en-US" dirty="0" err="1"/>
              <a:t>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984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Instance Segmentation</a:t>
            </a:r>
            <a:r>
              <a:rPr lang="ko-KR" altLang="en-US" dirty="0"/>
              <a:t>을 푸는 방법으로는 </a:t>
            </a:r>
            <a:r>
              <a:rPr lang="en-US" altLang="ko-KR" dirty="0"/>
              <a:t>Mask R CNN</a:t>
            </a:r>
            <a:r>
              <a:rPr lang="ko-KR" altLang="en-US" dirty="0" err="1"/>
              <a:t>이란게</a:t>
            </a:r>
            <a:r>
              <a:rPr lang="ko-KR" altLang="en-US" dirty="0"/>
              <a:t> 있는데 이건 강의 기준 </a:t>
            </a:r>
            <a:r>
              <a:rPr lang="en-US" altLang="ko-KR" dirty="0"/>
              <a:t>1</a:t>
            </a:r>
            <a:r>
              <a:rPr lang="ko-KR" altLang="en-US" dirty="0" err="1"/>
              <a:t>달전</a:t>
            </a:r>
            <a:r>
              <a:rPr lang="ko-KR" altLang="en-US" dirty="0"/>
              <a:t> 논문이라고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방법의 경우는</a:t>
            </a:r>
            <a:r>
              <a:rPr lang="en-US" altLang="ko-KR" dirty="0"/>
              <a:t> faster r-</a:t>
            </a:r>
            <a:r>
              <a:rPr lang="en-US" altLang="ko-KR" dirty="0" err="1"/>
              <a:t>cnn</a:t>
            </a:r>
            <a:r>
              <a:rPr lang="ko-KR" altLang="en-US" dirty="0"/>
              <a:t>을 통해 </a:t>
            </a:r>
            <a:r>
              <a:rPr lang="en-US" altLang="ko-KR" dirty="0" err="1"/>
              <a:t>RoI</a:t>
            </a:r>
            <a:r>
              <a:rPr lang="ko-KR" altLang="en-US" dirty="0"/>
              <a:t>를 찾고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그다음에</a:t>
            </a:r>
            <a:r>
              <a:rPr lang="ko-KR" altLang="en-US" dirty="0"/>
              <a:t> </a:t>
            </a:r>
            <a:r>
              <a:rPr lang="en-US" altLang="ko-KR" dirty="0"/>
              <a:t>ROI </a:t>
            </a:r>
            <a:r>
              <a:rPr lang="ko-KR" altLang="en-US" dirty="0"/>
              <a:t>과정이 나뉘는데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탐지한 영역 내에 어떤 카테고리가 있는지 예측하는 부분과 </a:t>
            </a:r>
            <a:r>
              <a:rPr lang="en-US" altLang="ko-KR" dirty="0"/>
              <a:t>semantic segmentation</a:t>
            </a:r>
            <a:r>
              <a:rPr lang="ko-KR" altLang="en-US" dirty="0"/>
              <a:t>하는 부분으로 나뉩니다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그다음에</a:t>
            </a:r>
            <a:r>
              <a:rPr lang="ko-KR" altLang="en-US" dirty="0"/>
              <a:t> 각 영역을 나누는 과정을 거칩니다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454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저기 </a:t>
            </a:r>
            <a:r>
              <a:rPr lang="ko-KR" altLang="en-US" dirty="0" err="1"/>
              <a:t>뒤에가</a:t>
            </a:r>
            <a:r>
              <a:rPr lang="ko-KR" altLang="en-US" dirty="0"/>
              <a:t> 사람인데 아주 </a:t>
            </a:r>
            <a:r>
              <a:rPr lang="ko-KR" altLang="en-US" dirty="0" err="1"/>
              <a:t>작은것도</a:t>
            </a:r>
            <a:r>
              <a:rPr lang="ko-KR" altLang="en-US" dirty="0"/>
              <a:t> 잘 수행하고</a:t>
            </a:r>
            <a:r>
              <a:rPr lang="en-US" altLang="ko-KR" dirty="0"/>
              <a:t>, </a:t>
            </a:r>
            <a:r>
              <a:rPr lang="ko-KR" altLang="en-US" dirty="0" err="1"/>
              <a:t>정답률이</a:t>
            </a:r>
            <a:r>
              <a:rPr lang="ko-KR" altLang="en-US" dirty="0"/>
              <a:t> 매우 높다고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train data</a:t>
            </a:r>
            <a:r>
              <a:rPr lang="ko-KR" altLang="en-US" dirty="0"/>
              <a:t>는 </a:t>
            </a:r>
            <a:r>
              <a:rPr lang="en-US" altLang="ko-KR" dirty="0"/>
              <a:t>20</a:t>
            </a:r>
            <a:r>
              <a:rPr lang="ko-KR" altLang="en-US" dirty="0"/>
              <a:t>만개 이미지</a:t>
            </a:r>
            <a:r>
              <a:rPr lang="en-US" altLang="ko-KR" dirty="0"/>
              <a:t>, 80</a:t>
            </a:r>
            <a:r>
              <a:rPr lang="ko-KR" altLang="en-US" dirty="0"/>
              <a:t>개 </a:t>
            </a:r>
            <a:r>
              <a:rPr lang="en-US" altLang="ko-KR" dirty="0"/>
              <a:t>class</a:t>
            </a:r>
            <a:r>
              <a:rPr lang="ko-KR" altLang="en-US" dirty="0"/>
              <a:t>가 있었다고 하는데</a:t>
            </a:r>
            <a:endParaRPr lang="en-US" altLang="ko-KR" dirty="0"/>
          </a:p>
          <a:p>
            <a:r>
              <a:rPr lang="ko-KR" altLang="en-US" dirty="0"/>
              <a:t>여기에는 관절도 표시 되어있었다고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476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관절이 </a:t>
            </a:r>
            <a:r>
              <a:rPr lang="ko-KR" altLang="en-US" dirty="0" err="1"/>
              <a:t>표시되어있기</a:t>
            </a:r>
            <a:r>
              <a:rPr lang="ko-KR" altLang="en-US" dirty="0"/>
              <a:t> 때문에 여기 부분에 </a:t>
            </a:r>
            <a:r>
              <a:rPr lang="en-US" altLang="ko-KR" dirty="0"/>
              <a:t>loss</a:t>
            </a:r>
            <a:r>
              <a:rPr lang="ko-KR" altLang="en-US" dirty="0"/>
              <a:t>와 </a:t>
            </a:r>
            <a:r>
              <a:rPr lang="en-US" altLang="ko-KR" dirty="0"/>
              <a:t>layer</a:t>
            </a:r>
            <a:r>
              <a:rPr lang="ko-KR" altLang="en-US" dirty="0"/>
              <a:t>을 하나 더 추가해주면 관절의 좌표가 예측되어 나온다고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</a:t>
            </a:r>
            <a:r>
              <a:rPr lang="en-US" altLang="ko-KR" dirty="0"/>
              <a:t>pose estimation</a:t>
            </a:r>
            <a:r>
              <a:rPr lang="ko-KR" altLang="en-US" dirty="0"/>
              <a:t>도 가능하게 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366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이렇게 관절도 예측이 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방법은 </a:t>
            </a:r>
            <a:r>
              <a:rPr lang="en-US" altLang="ko-KR" dirty="0"/>
              <a:t>Faster RCNN</a:t>
            </a:r>
            <a:r>
              <a:rPr lang="ko-KR" altLang="en-US" dirty="0"/>
              <a:t>기반이기때문에 빠르고</a:t>
            </a:r>
            <a:r>
              <a:rPr lang="en-US" altLang="ko-KR" dirty="0"/>
              <a:t>, </a:t>
            </a:r>
            <a:r>
              <a:rPr lang="ko-KR" altLang="en-US" dirty="0"/>
              <a:t>잘 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AA327-53E2-48C5-98ED-A05BE9813424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3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0223" y="378137"/>
            <a:ext cx="808355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1훈고딕굴림 R" panose="02020603020101020101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596FEC00-6AB1-496D-94A0-73C6F17C3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61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ko-KR" smtClean="0"/>
              <a:pPr marL="38100">
                <a:lnSpc>
                  <a:spcPts val="2310"/>
                </a:lnSpc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875FE52E-D7EF-4719-8A26-1D571FECF4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61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ko-KR" smtClean="0"/>
              <a:pPr marL="38100">
                <a:lnSpc>
                  <a:spcPts val="2310"/>
                </a:lnSpc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2ACFAF23-856B-4DCB-A317-ECCF991C6A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61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ko-KR" smtClean="0"/>
              <a:pPr marL="38100">
                <a:lnSpc>
                  <a:spcPts val="2310"/>
                </a:lnSpc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152549"/>
            <a:ext cx="7620000" cy="430887"/>
          </a:xfrm>
        </p:spPr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E393803F-F261-4C1E-9BD7-8F225201AD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61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ko-KR" smtClean="0"/>
              <a:pPr marL="38100">
                <a:lnSpc>
                  <a:spcPts val="2310"/>
                </a:lnSpc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6">
            <a:extLst>
              <a:ext uri="{FF2B5EF4-FFF2-40B4-BE49-F238E27FC236}">
                <a16:creationId xmlns:a16="http://schemas.microsoft.com/office/drawing/2014/main" id="{A7678E0B-C909-404E-BACE-42BFA7FD0C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61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ko-KR" smtClean="0"/>
              <a:pPr marL="38100">
                <a:lnSpc>
                  <a:spcPts val="2310"/>
                </a:lnSpc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933949"/>
            <a:ext cx="9144000" cy="209595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81" y="0"/>
                </a:lnTo>
                <a:lnTo>
                  <a:pt x="9143981" y="519373"/>
                </a:lnTo>
                <a:lnTo>
                  <a:pt x="0" y="5193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2949" y="138379"/>
            <a:ext cx="571305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1151" y="1292472"/>
            <a:ext cx="8221696" cy="241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61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ko-KR" smtClean="0"/>
              <a:pPr marL="38100">
                <a:lnSpc>
                  <a:spcPts val="2310"/>
                </a:lnSpc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1훈고딕굴림 R" panose="02020603020101020101" pitchFamily="18" charset="-127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image" Target="../media/image2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image" Target="../media/image2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datacamp.com/community/tutorials/autoencoder-keras-tutoria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26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2.jp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11.xml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customXml" Target="../ink/ink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29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customXml" Target="../ink/ink1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istill.pub/2016/deconv-checkerboar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16.xml"/><Relationship Id="rId4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1.jpg"/><Relationship Id="rId7" Type="http://schemas.openxmlformats.org/officeDocument/2006/relationships/customXml" Target="../ink/ink1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2.jpg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customXml" Target="../ink/ink21.xml"/><Relationship Id="rId18" Type="http://schemas.openxmlformats.org/officeDocument/2006/relationships/image" Target="../media/image47.emf"/><Relationship Id="rId26" Type="http://schemas.openxmlformats.org/officeDocument/2006/relationships/image" Target="../media/image51.emf"/><Relationship Id="rId3" Type="http://schemas.openxmlformats.org/officeDocument/2006/relationships/image" Target="../media/image31.jpg"/><Relationship Id="rId21" Type="http://schemas.openxmlformats.org/officeDocument/2006/relationships/customXml" Target="../ink/ink25.xml"/><Relationship Id="rId7" Type="http://schemas.openxmlformats.org/officeDocument/2006/relationships/customXml" Target="../ink/ink18.xml"/><Relationship Id="rId12" Type="http://schemas.openxmlformats.org/officeDocument/2006/relationships/image" Target="../media/image44.emf"/><Relationship Id="rId17" Type="http://schemas.openxmlformats.org/officeDocument/2006/relationships/customXml" Target="../ink/ink23.xml"/><Relationship Id="rId25" Type="http://schemas.openxmlformats.org/officeDocument/2006/relationships/customXml" Target="../ink/ink27.xm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46.emf"/><Relationship Id="rId20" Type="http://schemas.openxmlformats.org/officeDocument/2006/relationships/image" Target="../media/image48.emf"/><Relationship Id="rId29" Type="http://schemas.openxmlformats.org/officeDocument/2006/relationships/customXml" Target="../ink/ink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11" Type="http://schemas.openxmlformats.org/officeDocument/2006/relationships/customXml" Target="../ink/ink20.xml"/><Relationship Id="rId24" Type="http://schemas.openxmlformats.org/officeDocument/2006/relationships/image" Target="../media/image50.emf"/><Relationship Id="rId32" Type="http://schemas.openxmlformats.org/officeDocument/2006/relationships/image" Target="../media/image54.emf"/><Relationship Id="rId5" Type="http://schemas.openxmlformats.org/officeDocument/2006/relationships/image" Target="../media/image33.jpg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28" Type="http://schemas.openxmlformats.org/officeDocument/2006/relationships/image" Target="../media/image52.emf"/><Relationship Id="rId10" Type="http://schemas.openxmlformats.org/officeDocument/2006/relationships/image" Target="../media/image43.emf"/><Relationship Id="rId19" Type="http://schemas.openxmlformats.org/officeDocument/2006/relationships/customXml" Target="../ink/ink24.xml"/><Relationship Id="rId31" Type="http://schemas.openxmlformats.org/officeDocument/2006/relationships/customXml" Target="../ink/ink30.xml"/><Relationship Id="rId4" Type="http://schemas.openxmlformats.org/officeDocument/2006/relationships/image" Target="../media/image32.jpg"/><Relationship Id="rId9" Type="http://schemas.openxmlformats.org/officeDocument/2006/relationships/customXml" Target="../ink/ink19.xml"/><Relationship Id="rId14" Type="http://schemas.openxmlformats.org/officeDocument/2006/relationships/image" Target="../media/image45.emf"/><Relationship Id="rId22" Type="http://schemas.openxmlformats.org/officeDocument/2006/relationships/image" Target="../media/image49.emf"/><Relationship Id="rId27" Type="http://schemas.openxmlformats.org/officeDocument/2006/relationships/customXml" Target="../ink/ink28.xml"/><Relationship Id="rId30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31.xml"/><Relationship Id="rId4" Type="http://schemas.openxmlformats.org/officeDocument/2006/relationships/image" Target="../media/image3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3.jpg"/><Relationship Id="rId4" Type="http://schemas.openxmlformats.org/officeDocument/2006/relationships/image" Target="../media/image3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10" Type="http://schemas.openxmlformats.org/officeDocument/2006/relationships/image" Target="../media/image64.emf"/><Relationship Id="rId4" Type="http://schemas.openxmlformats.org/officeDocument/2006/relationships/image" Target="../media/image2.jpg"/><Relationship Id="rId9" Type="http://schemas.openxmlformats.org/officeDocument/2006/relationships/customXml" Target="../ink/ink3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-1246693/?no_redirect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hyperlink" Target="https://creativecommons.org/publicdomain/zero/1.0/deed.en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-1246693/?no_redirect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2.jp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hyperlink" Target="https://creativecommons.org/publicdomain/zero/1.0/deed.en" TargetMode="External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creativecommons.org/publicdomain/zero/1.0/deed.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pets-christmas-dogs-cat-962215/" TargetMode="Externa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12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1.jpg"/><Relationship Id="rId5" Type="http://schemas.openxmlformats.org/officeDocument/2006/relationships/image" Target="../media/image44.png"/><Relationship Id="rId10" Type="http://schemas.openxmlformats.org/officeDocument/2006/relationships/image" Target="../media/image3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creativecommons.org/licenses/by/2.0/deed.en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jpg"/><Relationship Id="rId9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.png"/><Relationship Id="rId3" Type="http://schemas.openxmlformats.org/officeDocument/2006/relationships/image" Target="../media/image2.jp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4" Type="http://schemas.openxmlformats.org/officeDocument/2006/relationships/image" Target="../media/image47.jp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emf"/><Relationship Id="rId4" Type="http://schemas.openxmlformats.org/officeDocument/2006/relationships/customXml" Target="../ink/ink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82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83.png"/><Relationship Id="rId15" Type="http://schemas.openxmlformats.org/officeDocument/2006/relationships/hyperlink" Target="https://dl.dropboxusercontent.com/s/vlyrkgd8nz8gy5l/fast-rcnn.pdf?dl=0" TargetMode="External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4.png"/><Relationship Id="rId17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87.png"/><Relationship Id="rId15" Type="http://schemas.openxmlformats.org/officeDocument/2006/relationships/image" Target="../media/image88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png"/><Relationship Id="rId18" Type="http://schemas.openxmlformats.org/officeDocument/2006/relationships/image" Target="../media/image91.png"/><Relationship Id="rId3" Type="http://schemas.openxmlformats.org/officeDocument/2006/relationships/image" Target="../media/image73.png"/><Relationship Id="rId21" Type="http://schemas.openxmlformats.org/officeDocument/2006/relationships/hyperlink" Target="https://dl.dropboxusercontent.com/s/vlyrkgd8nz8gy5l/fast-rcnn.pdf?dl=0" TargetMode="External"/><Relationship Id="rId7" Type="http://schemas.openxmlformats.org/officeDocument/2006/relationships/image" Target="../media/image77.png"/><Relationship Id="rId12" Type="http://schemas.openxmlformats.org/officeDocument/2006/relationships/image" Target="../media/image84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87.png"/><Relationship Id="rId15" Type="http://schemas.openxmlformats.org/officeDocument/2006/relationships/image" Target="../media/image88.png"/><Relationship Id="rId10" Type="http://schemas.openxmlformats.org/officeDocument/2006/relationships/image" Target="../media/image80.png"/><Relationship Id="rId19" Type="http://schemas.openxmlformats.org/officeDocument/2006/relationships/image" Target="../media/image9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dropboxusercontent.com/s/vlyrkgd8nz8gy5l/fast-rcnn.pdf?dl=0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hyperlink" Target="https://dl.dropboxusercontent.com/s/vlyrkgd8nz8gy5l/fast-rcnn.pdf?dl=0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Relationship Id="rId14" Type="http://schemas.openxmlformats.org/officeDocument/2006/relationships/hyperlink" Target="https://dl.dropboxusercontent.com/s/vlyrkgd8nz8gy5l/fast-rcnn.pdf?dl=0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2.png"/><Relationship Id="rId18" Type="http://schemas.openxmlformats.org/officeDocument/2006/relationships/customXml" Target="../ink/ink35.xml"/><Relationship Id="rId3" Type="http://schemas.openxmlformats.org/officeDocument/2006/relationships/image" Target="../media/image95.png"/><Relationship Id="rId7" Type="http://schemas.openxmlformats.org/officeDocument/2006/relationships/image" Target="../media/image107.png"/><Relationship Id="rId12" Type="http://schemas.openxmlformats.org/officeDocument/2006/relationships/image" Target="../media/image108.png"/><Relationship Id="rId17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5" Type="http://schemas.openxmlformats.org/officeDocument/2006/relationships/image" Target="../media/image104.png"/><Relationship Id="rId10" Type="http://schemas.openxmlformats.org/officeDocument/2006/relationships/image" Target="../media/image100.png"/><Relationship Id="rId19" Type="http://schemas.openxmlformats.org/officeDocument/2006/relationships/image" Target="../media/image133.emf"/><Relationship Id="rId4" Type="http://schemas.openxmlformats.org/officeDocument/2006/relationships/image" Target="../media/image97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17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110.png"/><Relationship Id="rId5" Type="http://schemas.openxmlformats.org/officeDocument/2006/relationships/image" Target="../media/image98.png"/><Relationship Id="rId15" Type="http://schemas.openxmlformats.org/officeDocument/2006/relationships/image" Target="../media/image111.png"/><Relationship Id="rId10" Type="http://schemas.openxmlformats.org/officeDocument/2006/relationships/image" Target="../media/image108.png"/><Relationship Id="rId4" Type="http://schemas.openxmlformats.org/officeDocument/2006/relationships/image" Target="../media/image97.png"/><Relationship Id="rId9" Type="http://schemas.openxmlformats.org/officeDocument/2006/relationships/image" Target="../media/image109.png"/><Relationship Id="rId14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12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98.png"/><Relationship Id="rId10" Type="http://schemas.openxmlformats.org/officeDocument/2006/relationships/image" Target="../media/image116.png"/><Relationship Id="rId4" Type="http://schemas.openxmlformats.org/officeDocument/2006/relationships/image" Target="../media/image97.png"/><Relationship Id="rId9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2.png"/><Relationship Id="rId18" Type="http://schemas.openxmlformats.org/officeDocument/2006/relationships/hyperlink" Target="https://dl.dropboxusercontent.com/s/vlyrkgd8nz8gy5l/fast-rcnn.pdf?dl=0" TargetMode="External"/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11" Type="http://schemas.openxmlformats.org/officeDocument/2006/relationships/image" Target="../media/image117.png"/><Relationship Id="rId5" Type="http://schemas.openxmlformats.org/officeDocument/2006/relationships/image" Target="../media/image119.png"/><Relationship Id="rId15" Type="http://schemas.openxmlformats.org/officeDocument/2006/relationships/image" Target="../media/image124.png"/><Relationship Id="rId10" Type="http://schemas.openxmlformats.org/officeDocument/2006/relationships/image" Target="../media/image116.png"/><Relationship Id="rId4" Type="http://schemas.openxmlformats.org/officeDocument/2006/relationships/image" Target="../media/image118.png"/><Relationship Id="rId9" Type="http://schemas.openxmlformats.org/officeDocument/2006/relationships/image" Target="../media/image115.png"/><Relationship Id="rId14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emf"/><Relationship Id="rId5" Type="http://schemas.openxmlformats.org/officeDocument/2006/relationships/customXml" Target="../ink/ink36.xml"/><Relationship Id="rId4" Type="http://schemas.openxmlformats.org/officeDocument/2006/relationships/image" Target="../media/image128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emf"/><Relationship Id="rId5" Type="http://schemas.openxmlformats.org/officeDocument/2006/relationships/customXml" Target="../ink/ink37.xml"/><Relationship Id="rId4" Type="http://schemas.openxmlformats.org/officeDocument/2006/relationships/image" Target="../media/image128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jpg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9.emf"/><Relationship Id="rId4" Type="http://schemas.openxmlformats.org/officeDocument/2006/relationships/customXml" Target="../ink/ink3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pixabay.com/en/pets-christmas-dogs-cat-962215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emf"/><Relationship Id="rId4" Type="http://schemas.openxmlformats.org/officeDocument/2006/relationships/customXml" Target="../ink/ink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1.png"/><Relationship Id="rId7" Type="http://schemas.openxmlformats.org/officeDocument/2006/relationships/customXml" Target="../ink/ink40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63.emf"/><Relationship Id="rId4" Type="http://schemas.openxmlformats.org/officeDocument/2006/relationships/customXml" Target="../ink/ink3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emf"/><Relationship Id="rId5" Type="http://schemas.openxmlformats.org/officeDocument/2006/relationships/customXml" Target="../ink/ink41.xml"/><Relationship Id="rId4" Type="http://schemas.openxmlformats.org/officeDocument/2006/relationships/image" Target="../media/image1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emf"/><Relationship Id="rId5" Type="http://schemas.openxmlformats.org/officeDocument/2006/relationships/customXml" Target="../ink/ink42.xml"/><Relationship Id="rId4" Type="http://schemas.openxmlformats.org/officeDocument/2006/relationships/image" Target="../media/image13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jpg"/><Relationship Id="rId4" Type="http://schemas.openxmlformats.org/officeDocument/2006/relationships/image" Target="../media/image143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4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E89F2C8-4221-44FC-9498-88AD2CFDD2B0}"/>
              </a:ext>
            </a:extLst>
          </p:cNvPr>
          <p:cNvSpPr txBox="1"/>
          <p:nvPr/>
        </p:nvSpPr>
        <p:spPr>
          <a:xfrm>
            <a:off x="1219200" y="1733550"/>
            <a:ext cx="6934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spc="3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Lecture 11:</a:t>
            </a:r>
          </a:p>
          <a:p>
            <a:pPr algn="ctr"/>
            <a:r>
              <a:rPr lang="en-US" altLang="ko-KR" sz="3600" spc="3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Detection </a:t>
            </a:r>
            <a:r>
              <a:rPr lang="en-US" altLang="ko-KR" sz="3600" spc="20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and</a:t>
            </a:r>
            <a:r>
              <a:rPr lang="en-US" altLang="ko-KR" sz="3600" spc="-65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 </a:t>
            </a:r>
            <a:r>
              <a:rPr lang="en-US" altLang="ko-KR" sz="3600" spc="15" dirty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Segmentation</a:t>
            </a:r>
            <a:endParaRPr lang="ko-KR" altLang="en-US" sz="3600" dirty="0"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06E2F92-CCB5-4118-A251-61DE248DD14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44239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10" dirty="0">
                <a:solidFill>
                  <a:schemeClr val="accent1"/>
                </a:solidFill>
              </a:rPr>
              <a:t>Sliding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Window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4873" y="1493771"/>
            <a:ext cx="3940866" cy="2383545"/>
            <a:chOff x="804873" y="1493771"/>
            <a:chExt cx="3940866" cy="2383545"/>
          </a:xfrm>
        </p:grpSpPr>
        <p:sp>
          <p:nvSpPr>
            <p:cNvPr id="4" name="object 4"/>
            <p:cNvSpPr/>
            <p:nvPr/>
          </p:nvSpPr>
          <p:spPr>
            <a:xfrm>
              <a:off x="804873" y="1833258"/>
              <a:ext cx="2470620" cy="16464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40862" y="2492780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607" y="0"/>
                  </a:lnTo>
                  <a:lnTo>
                    <a:pt x="246607" y="246589"/>
                  </a:lnTo>
                  <a:lnTo>
                    <a:pt x="0" y="24658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41369" y="1496771"/>
              <a:ext cx="1293495" cy="1289050"/>
            </a:xfrm>
            <a:custGeom>
              <a:avLst/>
              <a:gdLst/>
              <a:ahLst/>
              <a:cxnLst/>
              <a:rect l="l" t="t" r="r" b="b"/>
              <a:pathLst>
                <a:path w="1293495" h="1289050">
                  <a:moveTo>
                    <a:pt x="0" y="974998"/>
                  </a:moveTo>
                  <a:lnTo>
                    <a:pt x="1283697" y="0"/>
                  </a:lnTo>
                </a:path>
                <a:path w="1293495" h="1289050">
                  <a:moveTo>
                    <a:pt x="29924" y="1289022"/>
                  </a:moveTo>
                  <a:lnTo>
                    <a:pt x="1293222" y="738823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64666" y="1493771"/>
              <a:ext cx="681073" cy="7483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26291" y="1789058"/>
              <a:ext cx="157799" cy="157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3269" y="2645169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5669" y="2797569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64666" y="2340370"/>
              <a:ext cx="681048" cy="7299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4666" y="3147318"/>
              <a:ext cx="681048" cy="729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4494" y="2360520"/>
              <a:ext cx="1170940" cy="720090"/>
            </a:xfrm>
            <a:custGeom>
              <a:avLst/>
              <a:gdLst/>
              <a:ahLst/>
              <a:cxnLst/>
              <a:rect l="l" t="t" r="r" b="b"/>
              <a:pathLst>
                <a:path w="1170939" h="720089">
                  <a:moveTo>
                    <a:pt x="38374" y="546748"/>
                  </a:moveTo>
                  <a:lnTo>
                    <a:pt x="1170572" y="719548"/>
                  </a:lnTo>
                </a:path>
                <a:path w="1170939" h="720089">
                  <a:moveTo>
                    <a:pt x="0" y="268499"/>
                  </a:moveTo>
                  <a:lnTo>
                    <a:pt x="1160997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36793" y="2811319"/>
              <a:ext cx="979169" cy="1064895"/>
            </a:xfrm>
            <a:custGeom>
              <a:avLst/>
              <a:gdLst/>
              <a:ahLst/>
              <a:cxnLst/>
              <a:rect l="l" t="t" r="r" b="b"/>
              <a:pathLst>
                <a:path w="979170" h="1064895">
                  <a:moveTo>
                    <a:pt x="0" y="0"/>
                  </a:moveTo>
                  <a:lnTo>
                    <a:pt x="978598" y="335999"/>
                  </a:lnTo>
                </a:path>
                <a:path w="979170" h="1064895">
                  <a:moveTo>
                    <a:pt x="0" y="249474"/>
                  </a:moveTo>
                  <a:lnTo>
                    <a:pt x="978598" y="1064872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6291" y="2626469"/>
              <a:ext cx="157799" cy="1577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6291" y="3433393"/>
              <a:ext cx="157799" cy="1578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21650" y="1519081"/>
            <a:ext cx="9580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Full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image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82810" y="1148119"/>
            <a:ext cx="11912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Extract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patch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86563" y="2393040"/>
            <a:ext cx="1982172" cy="6645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32719" y="925432"/>
            <a:ext cx="1428859" cy="44768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Classify</a:t>
            </a:r>
            <a:r>
              <a:rPr sz="14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center 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pixel with</a:t>
            </a:r>
            <a:r>
              <a:rPr sz="14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CNN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8985" y="2533654"/>
            <a:ext cx="8375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1훈고딕굴림 R" panose="02020603020101020101" pitchFamily="18" charset="-127"/>
                <a:cs typeface="Arial"/>
              </a:rPr>
              <a:t>Cow</a:t>
            </a:r>
            <a:endParaRPr sz="2000" dirty="0">
              <a:latin typeface="1훈고딕굴림 R" panose="020206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1훈고딕굴림 R" panose="02020603020101020101" pitchFamily="18" charset="-127"/>
                <a:cs typeface="Arial"/>
              </a:rPr>
              <a:t>Grass</a:t>
            </a:r>
            <a:endParaRPr sz="20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86563" y="1520505"/>
            <a:ext cx="1982172" cy="6645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56063" y="3207732"/>
            <a:ext cx="1982172" cy="6645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88985" y="1610080"/>
            <a:ext cx="8375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1훈고딕굴림 R" panose="02020603020101020101" pitchFamily="18" charset="-127"/>
                <a:cs typeface="Arial"/>
              </a:rPr>
              <a:t>Cow</a:t>
            </a:r>
            <a:endParaRPr sz="20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4905503" y="3901574"/>
            <a:ext cx="4446905" cy="24429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600" spc="-5" dirty="0">
                <a:latin typeface="1훈고딕굴림 R" panose="02020603020101020101" pitchFamily="18" charset="-127"/>
                <a:cs typeface="Arial"/>
              </a:rPr>
              <a:t>Farabet et al, </a:t>
            </a:r>
            <a:r>
              <a:rPr sz="600" dirty="0">
                <a:latin typeface="1훈고딕굴림 R" panose="02020603020101020101" pitchFamily="18" charset="-127"/>
                <a:cs typeface="Arial"/>
              </a:rPr>
              <a:t>“Learning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Hierarchical Features for Scene Labeling,” TPAMI</a:t>
            </a:r>
            <a:r>
              <a:rPr sz="600" spc="-2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2013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600" spc="-5" dirty="0">
                <a:latin typeface="1훈고딕굴림 R" panose="02020603020101020101" pitchFamily="18" charset="-127"/>
                <a:cs typeface="Arial"/>
              </a:rPr>
              <a:t>Pinheiro and Collobert, </a:t>
            </a:r>
            <a:r>
              <a:rPr sz="600" dirty="0">
                <a:latin typeface="1훈고딕굴림 R" panose="02020603020101020101" pitchFamily="18" charset="-127"/>
                <a:cs typeface="Arial"/>
              </a:rPr>
              <a:t>“Recurrent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Convolutional Neural Networks for Scene Labeling”, ICML</a:t>
            </a:r>
            <a:r>
              <a:rPr sz="600" spc="-5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2014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5155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389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/>
              <a:t>정리</a:t>
            </a:r>
            <a:endParaRPr spc="-5" dirty="0"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100</a:t>
            </a:fld>
            <a:endParaRPr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553DBB4-7A4B-45A1-A22D-E5AEABE8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43" y="720202"/>
            <a:ext cx="7044314" cy="292669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91749DD-CBDD-461B-99DA-111D9B3C7E4C}"/>
              </a:ext>
            </a:extLst>
          </p:cNvPr>
          <p:cNvSpPr txBox="1"/>
          <p:nvPr/>
        </p:nvSpPr>
        <p:spPr>
          <a:xfrm>
            <a:off x="382949" y="3646895"/>
            <a:ext cx="2584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2"/>
                </a:solidFill>
              </a:rPr>
              <a:t>Downsampling</a:t>
            </a:r>
            <a:r>
              <a:rPr lang="ko-KR" altLang="en-US" sz="1200" dirty="0">
                <a:solidFill>
                  <a:schemeClr val="tx2"/>
                </a:solidFill>
              </a:rPr>
              <a:t>과 </a:t>
            </a:r>
            <a:r>
              <a:rPr lang="en-US" altLang="ko-KR" sz="1200" dirty="0" err="1">
                <a:solidFill>
                  <a:schemeClr val="tx2"/>
                </a:solidFill>
              </a:rPr>
              <a:t>upsampling</a:t>
            </a:r>
            <a:r>
              <a:rPr lang="en-US" altLang="ko-KR" sz="1200" dirty="0">
                <a:solidFill>
                  <a:schemeClr val="tx2"/>
                </a:solidFill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err="1">
                <a:solidFill>
                  <a:schemeClr val="tx2"/>
                </a:solidFill>
              </a:rPr>
              <a:t>Upsampling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solidFill>
                  <a:schemeClr val="tx2"/>
                </a:solidFill>
              </a:rPr>
              <a:t>Unpooling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solidFill>
                  <a:schemeClr val="tx2"/>
                </a:solidFill>
              </a:rPr>
              <a:t>Max </a:t>
            </a:r>
            <a:r>
              <a:rPr lang="en-US" altLang="ko-KR" sz="1200" dirty="0" err="1">
                <a:solidFill>
                  <a:schemeClr val="tx2"/>
                </a:solidFill>
              </a:rPr>
              <a:t>unpooling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solidFill>
                  <a:schemeClr val="tx2"/>
                </a:solidFill>
              </a:rPr>
              <a:t>Transpose convolution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CEE14F-136D-4C0F-BBF4-B09FB8B74256}"/>
              </a:ext>
            </a:extLst>
          </p:cNvPr>
          <p:cNvSpPr txBox="1"/>
          <p:nvPr/>
        </p:nvSpPr>
        <p:spPr>
          <a:xfrm>
            <a:off x="4735802" y="3582774"/>
            <a:ext cx="1589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</a:rPr>
              <a:t>Faster R-CNN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</a:rPr>
              <a:t>Single Shot Methods(YOLO, SSD)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51C0B6-08E7-47CB-8A61-C1BA39576745}"/>
              </a:ext>
            </a:extLst>
          </p:cNvPr>
          <p:cNvSpPr txBox="1"/>
          <p:nvPr/>
        </p:nvSpPr>
        <p:spPr>
          <a:xfrm>
            <a:off x="6593994" y="3649183"/>
            <a:ext cx="158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/>
                </a:solidFill>
              </a:rPr>
              <a:t>Mask R-CNN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chemeClr val="tx2"/>
                </a:solidFill>
                <a:effectLst/>
                <a:latin typeface="1훈고딕굴림 R" panose="02020603020101020101" pitchFamily="18" charset="-127"/>
              </a:rPr>
              <a:t>YOLACT</a:t>
            </a:r>
          </a:p>
          <a:p>
            <a:endParaRPr lang="ko-KR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6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44239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10" dirty="0">
                <a:solidFill>
                  <a:schemeClr val="accent1"/>
                </a:solidFill>
              </a:rPr>
              <a:t>Sliding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Window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4873" y="1482484"/>
            <a:ext cx="3941445" cy="2408555"/>
            <a:chOff x="804873" y="1482484"/>
            <a:chExt cx="3941445" cy="2408555"/>
          </a:xfrm>
        </p:grpSpPr>
        <p:sp>
          <p:nvSpPr>
            <p:cNvPr id="4" name="object 4"/>
            <p:cNvSpPr/>
            <p:nvPr/>
          </p:nvSpPr>
          <p:spPr>
            <a:xfrm>
              <a:off x="804873" y="1833258"/>
              <a:ext cx="2470620" cy="16464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40862" y="2492780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607" y="0"/>
                  </a:lnTo>
                  <a:lnTo>
                    <a:pt x="246607" y="246589"/>
                  </a:lnTo>
                  <a:lnTo>
                    <a:pt x="0" y="24658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41369" y="1496771"/>
              <a:ext cx="1293495" cy="1289050"/>
            </a:xfrm>
            <a:custGeom>
              <a:avLst/>
              <a:gdLst/>
              <a:ahLst/>
              <a:cxnLst/>
              <a:rect l="l" t="t" r="r" b="b"/>
              <a:pathLst>
                <a:path w="1293495" h="1289050">
                  <a:moveTo>
                    <a:pt x="0" y="974998"/>
                  </a:moveTo>
                  <a:lnTo>
                    <a:pt x="1283697" y="0"/>
                  </a:lnTo>
                </a:path>
                <a:path w="1293495" h="1289050">
                  <a:moveTo>
                    <a:pt x="29924" y="1289022"/>
                  </a:moveTo>
                  <a:lnTo>
                    <a:pt x="1293222" y="738823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64666" y="1493771"/>
              <a:ext cx="681073" cy="7483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26291" y="1789058"/>
              <a:ext cx="157799" cy="157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93269" y="2645169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5669" y="2797569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64666" y="2340370"/>
              <a:ext cx="681048" cy="7299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4666" y="3147318"/>
              <a:ext cx="681048" cy="729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4494" y="2360520"/>
              <a:ext cx="1170940" cy="720090"/>
            </a:xfrm>
            <a:custGeom>
              <a:avLst/>
              <a:gdLst/>
              <a:ahLst/>
              <a:cxnLst/>
              <a:rect l="l" t="t" r="r" b="b"/>
              <a:pathLst>
                <a:path w="1170939" h="720089">
                  <a:moveTo>
                    <a:pt x="38374" y="546748"/>
                  </a:moveTo>
                  <a:lnTo>
                    <a:pt x="1170572" y="719548"/>
                  </a:lnTo>
                </a:path>
                <a:path w="1170939" h="720089">
                  <a:moveTo>
                    <a:pt x="0" y="268499"/>
                  </a:moveTo>
                  <a:lnTo>
                    <a:pt x="1160997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36793" y="2811319"/>
              <a:ext cx="979169" cy="1064895"/>
            </a:xfrm>
            <a:custGeom>
              <a:avLst/>
              <a:gdLst/>
              <a:ahLst/>
              <a:cxnLst/>
              <a:rect l="l" t="t" r="r" b="b"/>
              <a:pathLst>
                <a:path w="979170" h="1064895">
                  <a:moveTo>
                    <a:pt x="0" y="0"/>
                  </a:moveTo>
                  <a:lnTo>
                    <a:pt x="978598" y="335999"/>
                  </a:lnTo>
                </a:path>
                <a:path w="979170" h="1064895">
                  <a:moveTo>
                    <a:pt x="0" y="249474"/>
                  </a:moveTo>
                  <a:lnTo>
                    <a:pt x="978598" y="1064872"/>
                  </a:lnTo>
                </a:path>
              </a:pathLst>
            </a:custGeom>
            <a:ln w="2857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6291" y="2626469"/>
              <a:ext cx="157799" cy="1577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6291" y="3433393"/>
              <a:ext cx="157799" cy="1578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21650" y="1519081"/>
            <a:ext cx="9580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Full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image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82810" y="1148119"/>
            <a:ext cx="11912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Extract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patch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86563" y="2393040"/>
            <a:ext cx="1982172" cy="6645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32719" y="925432"/>
            <a:ext cx="1428859" cy="44768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Classify</a:t>
            </a:r>
            <a:r>
              <a:rPr sz="14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center 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pixel with</a:t>
            </a:r>
            <a:r>
              <a:rPr sz="14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CNN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8985" y="2533654"/>
            <a:ext cx="8375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1훈고딕굴림 R" panose="02020603020101020101" pitchFamily="18" charset="-127"/>
                <a:cs typeface="Arial"/>
              </a:rPr>
              <a:t>Cow</a:t>
            </a:r>
            <a:endParaRPr sz="2000" dirty="0">
              <a:latin typeface="1훈고딕굴림 R" panose="020206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1훈고딕굴림 R" panose="02020603020101020101" pitchFamily="18" charset="-127"/>
                <a:cs typeface="Arial"/>
              </a:rPr>
              <a:t>Grass</a:t>
            </a:r>
            <a:endParaRPr sz="20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86563" y="1520505"/>
            <a:ext cx="1982172" cy="6645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56063" y="3207732"/>
            <a:ext cx="1982172" cy="6645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88985" y="1610080"/>
            <a:ext cx="8375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1훈고딕굴림 R" panose="02020603020101020101" pitchFamily="18" charset="-127"/>
                <a:cs typeface="Arial"/>
              </a:rPr>
              <a:t>Cow</a:t>
            </a:r>
            <a:endParaRPr sz="20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794EBE-9A0D-40B9-AEDE-2EC7E9AA8A3B}"/>
              </a:ext>
            </a:extLst>
          </p:cNvPr>
          <p:cNvSpPr txBox="1"/>
          <p:nvPr/>
        </p:nvSpPr>
        <p:spPr>
          <a:xfrm>
            <a:off x="2951694" y="4136259"/>
            <a:ext cx="200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Input image</a:t>
            </a:r>
            <a:r>
              <a:rPr lang="ko-KR" altLang="en-US" sz="1400" dirty="0"/>
              <a:t>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작은 단위로 쪼갠다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DD8B36-0559-41B0-B058-5D5B70D70873}"/>
              </a:ext>
            </a:extLst>
          </p:cNvPr>
          <p:cNvSpPr txBox="1"/>
          <p:nvPr/>
        </p:nvSpPr>
        <p:spPr>
          <a:xfrm>
            <a:off x="6400800" y="4264322"/>
            <a:ext cx="2004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분류 문제로 접근한다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44239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10" dirty="0">
                <a:solidFill>
                  <a:schemeClr val="accent1"/>
                </a:solidFill>
              </a:rPr>
              <a:t>Sliding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Window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FE6311-46FC-4F85-A525-46BA0F7A37E5}"/>
              </a:ext>
            </a:extLst>
          </p:cNvPr>
          <p:cNvSpPr txBox="1"/>
          <p:nvPr/>
        </p:nvSpPr>
        <p:spPr>
          <a:xfrm>
            <a:off x="3505200" y="4316084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비용이 매우 크다</a:t>
            </a:r>
            <a:endParaRPr lang="en-US" altLang="ko-KR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389187-4A0A-457A-88A2-5CC5B1EAC241}"/>
              </a:ext>
            </a:extLst>
          </p:cNvPr>
          <p:cNvSpPr txBox="1"/>
          <p:nvPr/>
        </p:nvSpPr>
        <p:spPr>
          <a:xfrm>
            <a:off x="1424470" y="3663723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Image</a:t>
            </a:r>
            <a:r>
              <a:rPr lang="ko-KR" altLang="en-US" sz="1400" dirty="0"/>
              <a:t>를 잘게 쪼개서 </a:t>
            </a:r>
            <a:r>
              <a:rPr lang="en-US" altLang="ko-KR" sz="1400" dirty="0"/>
              <a:t>CNN</a:t>
            </a:r>
            <a:r>
              <a:rPr lang="ko-KR" altLang="en-US" sz="1400" dirty="0"/>
              <a:t>에 넣음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8F2B5D-33C1-447C-B093-710F976ED29A}"/>
              </a:ext>
            </a:extLst>
          </p:cNvPr>
          <p:cNvSpPr txBox="1"/>
          <p:nvPr/>
        </p:nvSpPr>
        <p:spPr>
          <a:xfrm>
            <a:off x="5334000" y="3689045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공유되는 특성을 이용하지</a:t>
            </a:r>
            <a:r>
              <a:rPr lang="en-US" altLang="ko-KR" sz="1400" dirty="0"/>
              <a:t> </a:t>
            </a:r>
            <a:r>
              <a:rPr lang="ko-KR" altLang="en-US" sz="1400" dirty="0"/>
              <a:t>않기때문에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비효율적임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3934E95B-2248-47E1-8DF2-A9CF99435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4"/>
          <a:stretch/>
        </p:blipFill>
        <p:spPr>
          <a:xfrm>
            <a:off x="5181600" y="1186506"/>
            <a:ext cx="2749298" cy="2223337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663BF752-920E-4185-A6A7-5E6DE10D3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26" t="21712" r="14917"/>
          <a:stretch/>
        </p:blipFill>
        <p:spPr>
          <a:xfrm>
            <a:off x="1447800" y="1214848"/>
            <a:ext cx="2749299" cy="22233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4562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5" dirty="0">
                <a:solidFill>
                  <a:schemeClr val="accent1"/>
                </a:solidFill>
              </a:rPr>
              <a:t>Fully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Convolutional</a:t>
            </a:r>
          </a:p>
        </p:txBody>
      </p:sp>
      <p:sp>
        <p:nvSpPr>
          <p:cNvPr id="3" name="object 3"/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3 x H x</a:t>
            </a:r>
            <a:r>
              <a:rPr sz="1400" spc="-114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53732" y="1674459"/>
            <a:ext cx="399415" cy="1535430"/>
            <a:chOff x="2553732" y="1674459"/>
            <a:chExt cx="399415" cy="1535430"/>
          </a:xfrm>
        </p:grpSpPr>
        <p:sp>
          <p:nvSpPr>
            <p:cNvPr id="6" name="object 6"/>
            <p:cNvSpPr/>
            <p:nvPr/>
          </p:nvSpPr>
          <p:spPr>
            <a:xfrm>
              <a:off x="2558494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41169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8494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8494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512105" y="1674459"/>
            <a:ext cx="399415" cy="1535430"/>
            <a:chOff x="3512105" y="1674459"/>
            <a:chExt cx="399415" cy="1535430"/>
          </a:xfrm>
        </p:grpSpPr>
        <p:sp>
          <p:nvSpPr>
            <p:cNvPr id="11" name="object 11"/>
            <p:cNvSpPr/>
            <p:nvPr/>
          </p:nvSpPr>
          <p:spPr>
            <a:xfrm>
              <a:off x="3516867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9542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6867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6867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580321" y="1674458"/>
            <a:ext cx="399415" cy="1535430"/>
            <a:chOff x="4529903" y="1674459"/>
            <a:chExt cx="399415" cy="1535430"/>
          </a:xfrm>
        </p:grpSpPr>
        <p:sp>
          <p:nvSpPr>
            <p:cNvPr id="16" name="object 16"/>
            <p:cNvSpPr/>
            <p:nvPr/>
          </p:nvSpPr>
          <p:spPr>
            <a:xfrm>
              <a:off x="4534665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17340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34665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34665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11592" y="3793456"/>
            <a:ext cx="11023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1130" marR="5080" indent="-1390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Convolutions: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D x H x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2086895" y="2520844"/>
            <a:ext cx="475157" cy="82550"/>
            <a:chOff x="2086895" y="2520844"/>
            <a:chExt cx="356235" cy="82550"/>
          </a:xfrm>
        </p:grpSpPr>
        <p:sp>
          <p:nvSpPr>
            <p:cNvPr id="22" name="object 22"/>
            <p:cNvSpPr/>
            <p:nvPr/>
          </p:nvSpPr>
          <p:spPr>
            <a:xfrm>
              <a:off x="2086895" y="256184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37170" y="2520844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053829" y="2262058"/>
            <a:ext cx="58780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01293" y="2520844"/>
            <a:ext cx="475157" cy="82550"/>
            <a:chOff x="3001293" y="2520844"/>
            <a:chExt cx="356235" cy="82550"/>
          </a:xfrm>
        </p:grpSpPr>
        <p:sp>
          <p:nvSpPr>
            <p:cNvPr id="26" name="object 26"/>
            <p:cNvSpPr/>
            <p:nvPr/>
          </p:nvSpPr>
          <p:spPr>
            <a:xfrm>
              <a:off x="3001293" y="256184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51568" y="2520844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68227" y="2262058"/>
            <a:ext cx="58780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91891" y="2520844"/>
            <a:ext cx="475157" cy="82550"/>
            <a:chOff x="3991891" y="2520844"/>
            <a:chExt cx="356235" cy="82550"/>
          </a:xfrm>
        </p:grpSpPr>
        <p:sp>
          <p:nvSpPr>
            <p:cNvPr id="30" name="object 30"/>
            <p:cNvSpPr/>
            <p:nvPr/>
          </p:nvSpPr>
          <p:spPr>
            <a:xfrm>
              <a:off x="3991891" y="256184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42166" y="2520844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958825" y="2262058"/>
            <a:ext cx="58780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142739" y="2551294"/>
            <a:ext cx="475157" cy="82550"/>
            <a:chOff x="5142739" y="2551294"/>
            <a:chExt cx="356235" cy="82550"/>
          </a:xfrm>
        </p:grpSpPr>
        <p:sp>
          <p:nvSpPr>
            <p:cNvPr id="34" name="object 34"/>
            <p:cNvSpPr/>
            <p:nvPr/>
          </p:nvSpPr>
          <p:spPr>
            <a:xfrm>
              <a:off x="5142739" y="259229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93014" y="255129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09671" y="2292510"/>
            <a:ext cx="58780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483144" y="3305518"/>
            <a:ext cx="2559050" cy="345440"/>
          </a:xfrm>
          <a:custGeom>
            <a:avLst/>
            <a:gdLst/>
            <a:ahLst/>
            <a:cxnLst/>
            <a:rect l="l" t="t" r="r" b="b"/>
            <a:pathLst>
              <a:path w="2559050" h="345439">
                <a:moveTo>
                  <a:pt x="2558994" y="0"/>
                </a:moveTo>
                <a:lnTo>
                  <a:pt x="2555833" y="33843"/>
                </a:lnTo>
                <a:lnTo>
                  <a:pt x="2546582" y="66071"/>
                </a:lnTo>
                <a:lnTo>
                  <a:pt x="2511219" y="122074"/>
                </a:lnTo>
                <a:lnTo>
                  <a:pt x="2458298" y="159502"/>
                </a:lnTo>
                <a:lnTo>
                  <a:pt x="2395870" y="172649"/>
                </a:lnTo>
                <a:lnTo>
                  <a:pt x="1442622" y="172649"/>
                </a:lnTo>
                <a:lnTo>
                  <a:pt x="1399254" y="178817"/>
                </a:lnTo>
                <a:lnTo>
                  <a:pt x="1360286" y="196221"/>
                </a:lnTo>
                <a:lnTo>
                  <a:pt x="1327272" y="223218"/>
                </a:lnTo>
                <a:lnTo>
                  <a:pt x="1301766" y="258160"/>
                </a:lnTo>
                <a:lnTo>
                  <a:pt x="1285323" y="299402"/>
                </a:lnTo>
                <a:lnTo>
                  <a:pt x="1279497" y="345299"/>
                </a:lnTo>
                <a:lnTo>
                  <a:pt x="1273671" y="299402"/>
                </a:lnTo>
                <a:lnTo>
                  <a:pt x="1257228" y="258160"/>
                </a:lnTo>
                <a:lnTo>
                  <a:pt x="1231722" y="223218"/>
                </a:lnTo>
                <a:lnTo>
                  <a:pt x="1198708" y="196221"/>
                </a:lnTo>
                <a:lnTo>
                  <a:pt x="1159740" y="178817"/>
                </a:lnTo>
                <a:lnTo>
                  <a:pt x="1116372" y="172649"/>
                </a:lnTo>
                <a:lnTo>
                  <a:pt x="163124" y="172649"/>
                </a:lnTo>
                <a:lnTo>
                  <a:pt x="119756" y="166482"/>
                </a:lnTo>
                <a:lnTo>
                  <a:pt x="80788" y="149077"/>
                </a:lnTo>
                <a:lnTo>
                  <a:pt x="47774" y="122081"/>
                </a:lnTo>
                <a:lnTo>
                  <a:pt x="22269" y="87138"/>
                </a:lnTo>
                <a:lnTo>
                  <a:pt x="5826" y="45896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155235" y="1740108"/>
            <a:ext cx="1936114" cy="1438275"/>
            <a:chOff x="7155235" y="1740108"/>
            <a:chExt cx="1936114" cy="1438275"/>
          </a:xfrm>
        </p:grpSpPr>
        <p:sp>
          <p:nvSpPr>
            <p:cNvPr id="39" name="object 39"/>
            <p:cNvSpPr/>
            <p:nvPr/>
          </p:nvSpPr>
          <p:spPr>
            <a:xfrm>
              <a:off x="7155235" y="1743783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9"/>
                  </a:moveTo>
                  <a:lnTo>
                    <a:pt x="0" y="1427009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57135" y="2283015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78"/>
                  </a:moveTo>
                  <a:lnTo>
                    <a:pt x="0" y="0"/>
                  </a:lnTo>
                  <a:lnTo>
                    <a:pt x="56024" y="7339"/>
                  </a:lnTo>
                  <a:lnTo>
                    <a:pt x="36249" y="29347"/>
                  </a:lnTo>
                  <a:lnTo>
                    <a:pt x="181199" y="69697"/>
                  </a:lnTo>
                  <a:lnTo>
                    <a:pt x="154849" y="7339"/>
                  </a:lnTo>
                  <a:lnTo>
                    <a:pt x="329449" y="62357"/>
                  </a:lnTo>
                  <a:lnTo>
                    <a:pt x="1512196" y="194422"/>
                  </a:lnTo>
                  <a:lnTo>
                    <a:pt x="1927296" y="227429"/>
                  </a:lnTo>
                  <a:lnTo>
                    <a:pt x="1930596" y="887728"/>
                  </a:lnTo>
                  <a:lnTo>
                    <a:pt x="0" y="891378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60435" y="1740108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296" y="785010"/>
                  </a:moveTo>
                  <a:lnTo>
                    <a:pt x="0" y="740993"/>
                  </a:lnTo>
                  <a:lnTo>
                    <a:pt x="0" y="73362"/>
                  </a:lnTo>
                  <a:lnTo>
                    <a:pt x="39549" y="36687"/>
                  </a:lnTo>
                  <a:lnTo>
                    <a:pt x="32949" y="0"/>
                  </a:lnTo>
                  <a:lnTo>
                    <a:pt x="1162972" y="0"/>
                  </a:lnTo>
                  <a:lnTo>
                    <a:pt x="1146497" y="36687"/>
                  </a:lnTo>
                  <a:lnTo>
                    <a:pt x="1162972" y="99044"/>
                  </a:lnTo>
                  <a:lnTo>
                    <a:pt x="1202497" y="183419"/>
                  </a:lnTo>
                  <a:lnTo>
                    <a:pt x="1136622" y="190747"/>
                  </a:lnTo>
                  <a:lnTo>
                    <a:pt x="1100372" y="249441"/>
                  </a:lnTo>
                  <a:lnTo>
                    <a:pt x="1080597" y="330141"/>
                  </a:lnTo>
                  <a:lnTo>
                    <a:pt x="952123" y="348484"/>
                  </a:lnTo>
                  <a:lnTo>
                    <a:pt x="981773" y="425519"/>
                  </a:lnTo>
                  <a:lnTo>
                    <a:pt x="1304622" y="542906"/>
                  </a:lnTo>
                  <a:lnTo>
                    <a:pt x="1301347" y="484214"/>
                  </a:lnTo>
                  <a:lnTo>
                    <a:pt x="1330997" y="385169"/>
                  </a:lnTo>
                  <a:lnTo>
                    <a:pt x="1360647" y="476874"/>
                  </a:lnTo>
                  <a:lnTo>
                    <a:pt x="1393597" y="377831"/>
                  </a:lnTo>
                  <a:lnTo>
                    <a:pt x="1423247" y="454866"/>
                  </a:lnTo>
                  <a:lnTo>
                    <a:pt x="1396897" y="550246"/>
                  </a:lnTo>
                  <a:lnTo>
                    <a:pt x="1548421" y="377831"/>
                  </a:lnTo>
                  <a:lnTo>
                    <a:pt x="1660446" y="440199"/>
                  </a:lnTo>
                  <a:lnTo>
                    <a:pt x="1680221" y="388834"/>
                  </a:lnTo>
                  <a:lnTo>
                    <a:pt x="1709871" y="491551"/>
                  </a:lnTo>
                  <a:lnTo>
                    <a:pt x="1755996" y="469534"/>
                  </a:lnTo>
                  <a:lnTo>
                    <a:pt x="1805396" y="506221"/>
                  </a:lnTo>
                  <a:lnTo>
                    <a:pt x="1854821" y="447526"/>
                  </a:lnTo>
                  <a:lnTo>
                    <a:pt x="1927296" y="447526"/>
                  </a:lnTo>
                  <a:lnTo>
                    <a:pt x="1927296" y="785010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84459" y="1751113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598" y="1426954"/>
                  </a:moveTo>
                  <a:lnTo>
                    <a:pt x="520548" y="1247204"/>
                  </a:lnTo>
                  <a:lnTo>
                    <a:pt x="484299" y="1111480"/>
                  </a:lnTo>
                  <a:lnTo>
                    <a:pt x="467824" y="957430"/>
                  </a:lnTo>
                  <a:lnTo>
                    <a:pt x="405224" y="1063805"/>
                  </a:lnTo>
                  <a:lnTo>
                    <a:pt x="375574" y="1041805"/>
                  </a:lnTo>
                  <a:lnTo>
                    <a:pt x="398649" y="1140830"/>
                  </a:lnTo>
                  <a:lnTo>
                    <a:pt x="359099" y="1155505"/>
                  </a:lnTo>
                  <a:lnTo>
                    <a:pt x="329474" y="1148155"/>
                  </a:lnTo>
                  <a:lnTo>
                    <a:pt x="332749" y="1074805"/>
                  </a:lnTo>
                  <a:lnTo>
                    <a:pt x="326174" y="983105"/>
                  </a:lnTo>
                  <a:lnTo>
                    <a:pt x="299799" y="917080"/>
                  </a:lnTo>
                  <a:lnTo>
                    <a:pt x="293224" y="964755"/>
                  </a:lnTo>
                  <a:lnTo>
                    <a:pt x="306399" y="1063805"/>
                  </a:lnTo>
                  <a:lnTo>
                    <a:pt x="296524" y="1151830"/>
                  </a:lnTo>
                  <a:lnTo>
                    <a:pt x="309699" y="1206855"/>
                  </a:lnTo>
                  <a:lnTo>
                    <a:pt x="270149" y="1195855"/>
                  </a:lnTo>
                  <a:lnTo>
                    <a:pt x="270149" y="1324254"/>
                  </a:lnTo>
                  <a:lnTo>
                    <a:pt x="273449" y="1423279"/>
                  </a:lnTo>
                  <a:lnTo>
                    <a:pt x="164724" y="1415954"/>
                  </a:lnTo>
                  <a:lnTo>
                    <a:pt x="187799" y="1335254"/>
                  </a:lnTo>
                  <a:lnTo>
                    <a:pt x="214149" y="1221530"/>
                  </a:lnTo>
                  <a:lnTo>
                    <a:pt x="210849" y="1122505"/>
                  </a:lnTo>
                  <a:lnTo>
                    <a:pt x="207574" y="994105"/>
                  </a:lnTo>
                  <a:lnTo>
                    <a:pt x="177899" y="851030"/>
                  </a:lnTo>
                  <a:lnTo>
                    <a:pt x="135074" y="803355"/>
                  </a:lnTo>
                  <a:lnTo>
                    <a:pt x="108724" y="660291"/>
                  </a:lnTo>
                  <a:lnTo>
                    <a:pt x="115299" y="539241"/>
                  </a:lnTo>
                  <a:lnTo>
                    <a:pt x="125199" y="476871"/>
                  </a:lnTo>
                  <a:lnTo>
                    <a:pt x="112024" y="381504"/>
                  </a:lnTo>
                  <a:lnTo>
                    <a:pt x="141674" y="337479"/>
                  </a:lnTo>
                  <a:lnTo>
                    <a:pt x="105424" y="330139"/>
                  </a:lnTo>
                  <a:lnTo>
                    <a:pt x="36249" y="260441"/>
                  </a:lnTo>
                  <a:lnTo>
                    <a:pt x="0" y="190747"/>
                  </a:lnTo>
                  <a:lnTo>
                    <a:pt x="42824" y="143067"/>
                  </a:lnTo>
                  <a:lnTo>
                    <a:pt x="128499" y="139392"/>
                  </a:lnTo>
                  <a:lnTo>
                    <a:pt x="230624" y="179742"/>
                  </a:lnTo>
                  <a:lnTo>
                    <a:pt x="260274" y="113722"/>
                  </a:lnTo>
                  <a:lnTo>
                    <a:pt x="319574" y="22007"/>
                  </a:lnTo>
                  <a:lnTo>
                    <a:pt x="424999" y="0"/>
                  </a:lnTo>
                  <a:lnTo>
                    <a:pt x="500773" y="7339"/>
                  </a:lnTo>
                  <a:lnTo>
                    <a:pt x="543598" y="66032"/>
                  </a:lnTo>
                  <a:lnTo>
                    <a:pt x="556773" y="113722"/>
                  </a:lnTo>
                  <a:lnTo>
                    <a:pt x="589723" y="161399"/>
                  </a:lnTo>
                  <a:lnTo>
                    <a:pt x="596323" y="209089"/>
                  </a:lnTo>
                  <a:lnTo>
                    <a:pt x="645723" y="172414"/>
                  </a:lnTo>
                  <a:lnTo>
                    <a:pt x="714923" y="183417"/>
                  </a:lnTo>
                  <a:lnTo>
                    <a:pt x="767623" y="227432"/>
                  </a:lnTo>
                  <a:lnTo>
                    <a:pt x="754448" y="271456"/>
                  </a:lnTo>
                  <a:lnTo>
                    <a:pt x="645723" y="374164"/>
                  </a:lnTo>
                  <a:lnTo>
                    <a:pt x="569973" y="385169"/>
                  </a:lnTo>
                  <a:lnTo>
                    <a:pt x="566673" y="447526"/>
                  </a:lnTo>
                  <a:lnTo>
                    <a:pt x="662198" y="410851"/>
                  </a:lnTo>
                  <a:lnTo>
                    <a:pt x="744573" y="410851"/>
                  </a:lnTo>
                  <a:lnTo>
                    <a:pt x="840098" y="355821"/>
                  </a:lnTo>
                  <a:lnTo>
                    <a:pt x="919173" y="385169"/>
                  </a:lnTo>
                  <a:lnTo>
                    <a:pt x="965298" y="432859"/>
                  </a:lnTo>
                  <a:lnTo>
                    <a:pt x="1090497" y="506218"/>
                  </a:lnTo>
                  <a:lnTo>
                    <a:pt x="1202497" y="443861"/>
                  </a:lnTo>
                  <a:lnTo>
                    <a:pt x="1255222" y="557583"/>
                  </a:lnTo>
                  <a:lnTo>
                    <a:pt x="1314522" y="550243"/>
                  </a:lnTo>
                  <a:lnTo>
                    <a:pt x="1380422" y="586918"/>
                  </a:lnTo>
                  <a:lnTo>
                    <a:pt x="1363947" y="645613"/>
                  </a:lnTo>
                  <a:lnTo>
                    <a:pt x="1304647" y="660291"/>
                  </a:lnTo>
                  <a:lnTo>
                    <a:pt x="1288172" y="722648"/>
                  </a:lnTo>
                  <a:lnTo>
                    <a:pt x="1373822" y="953755"/>
                  </a:lnTo>
                  <a:lnTo>
                    <a:pt x="1360647" y="994105"/>
                  </a:lnTo>
                  <a:lnTo>
                    <a:pt x="1284872" y="1034455"/>
                  </a:lnTo>
                  <a:lnTo>
                    <a:pt x="1222272" y="994105"/>
                  </a:lnTo>
                  <a:lnTo>
                    <a:pt x="1074022" y="931730"/>
                  </a:lnTo>
                  <a:lnTo>
                    <a:pt x="1060847" y="979430"/>
                  </a:lnTo>
                  <a:lnTo>
                    <a:pt x="1024597" y="953755"/>
                  </a:lnTo>
                  <a:lnTo>
                    <a:pt x="1021322" y="1107805"/>
                  </a:lnTo>
                  <a:lnTo>
                    <a:pt x="1018022" y="1210530"/>
                  </a:lnTo>
                  <a:lnTo>
                    <a:pt x="1070722" y="1349929"/>
                  </a:lnTo>
                  <a:lnTo>
                    <a:pt x="1057547" y="1397629"/>
                  </a:lnTo>
                  <a:lnTo>
                    <a:pt x="1008122" y="1390279"/>
                  </a:lnTo>
                  <a:lnTo>
                    <a:pt x="985073" y="1338929"/>
                  </a:lnTo>
                  <a:lnTo>
                    <a:pt x="971898" y="1210530"/>
                  </a:lnTo>
                  <a:lnTo>
                    <a:pt x="945548" y="1126155"/>
                  </a:lnTo>
                  <a:lnTo>
                    <a:pt x="942248" y="1001430"/>
                  </a:lnTo>
                  <a:lnTo>
                    <a:pt x="905998" y="1056455"/>
                  </a:lnTo>
                  <a:lnTo>
                    <a:pt x="856573" y="1041805"/>
                  </a:lnTo>
                  <a:lnTo>
                    <a:pt x="800573" y="957430"/>
                  </a:lnTo>
                  <a:lnTo>
                    <a:pt x="830223" y="1096805"/>
                  </a:lnTo>
                  <a:lnTo>
                    <a:pt x="800573" y="1188530"/>
                  </a:lnTo>
                  <a:lnTo>
                    <a:pt x="830223" y="1316904"/>
                  </a:lnTo>
                  <a:lnTo>
                    <a:pt x="846698" y="1404954"/>
                  </a:lnTo>
                  <a:lnTo>
                    <a:pt x="767623" y="1397629"/>
                  </a:lnTo>
                  <a:lnTo>
                    <a:pt x="764348" y="1342579"/>
                  </a:lnTo>
                  <a:lnTo>
                    <a:pt x="751148" y="1294904"/>
                  </a:lnTo>
                  <a:lnTo>
                    <a:pt x="761048" y="1159180"/>
                  </a:lnTo>
                  <a:lnTo>
                    <a:pt x="744573" y="1140830"/>
                  </a:lnTo>
                  <a:lnTo>
                    <a:pt x="741273" y="1093155"/>
                  </a:lnTo>
                  <a:lnTo>
                    <a:pt x="705048" y="898730"/>
                  </a:lnTo>
                  <a:lnTo>
                    <a:pt x="635848" y="895055"/>
                  </a:lnTo>
                  <a:lnTo>
                    <a:pt x="645723" y="939080"/>
                  </a:lnTo>
                  <a:lnTo>
                    <a:pt x="632548" y="1005105"/>
                  </a:lnTo>
                  <a:lnTo>
                    <a:pt x="652323" y="1162855"/>
                  </a:lnTo>
                  <a:lnTo>
                    <a:pt x="606198" y="1173855"/>
                  </a:lnTo>
                  <a:lnTo>
                    <a:pt x="602898" y="1063805"/>
                  </a:lnTo>
                  <a:lnTo>
                    <a:pt x="583123" y="902380"/>
                  </a:lnTo>
                  <a:lnTo>
                    <a:pt x="579848" y="1085805"/>
                  </a:lnTo>
                  <a:lnTo>
                    <a:pt x="593023" y="1166505"/>
                  </a:lnTo>
                  <a:lnTo>
                    <a:pt x="583123" y="1232555"/>
                  </a:lnTo>
                  <a:lnTo>
                    <a:pt x="602898" y="1316904"/>
                  </a:lnTo>
                  <a:lnTo>
                    <a:pt x="635848" y="1419629"/>
                  </a:lnTo>
                  <a:lnTo>
                    <a:pt x="543598" y="1426954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602376" y="1712859"/>
            <a:ext cx="835025" cy="1535430"/>
            <a:chOff x="5602376" y="1712859"/>
            <a:chExt cx="835025" cy="1535430"/>
          </a:xfrm>
        </p:grpSpPr>
        <p:sp>
          <p:nvSpPr>
            <p:cNvPr id="44" name="object 44"/>
            <p:cNvSpPr/>
            <p:nvPr/>
          </p:nvSpPr>
          <p:spPr>
            <a:xfrm>
              <a:off x="5607138" y="2034140"/>
              <a:ext cx="509270" cy="1209040"/>
            </a:xfrm>
            <a:custGeom>
              <a:avLst/>
              <a:gdLst/>
              <a:ahLst/>
              <a:cxnLst/>
              <a:rect l="l" t="t" r="r" b="b"/>
              <a:pathLst>
                <a:path w="509270" h="1209039">
                  <a:moveTo>
                    <a:pt x="508773" y="1208977"/>
                  </a:moveTo>
                  <a:lnTo>
                    <a:pt x="0" y="1208977"/>
                  </a:lnTo>
                  <a:lnTo>
                    <a:pt x="0" y="0"/>
                  </a:lnTo>
                  <a:lnTo>
                    <a:pt x="508773" y="0"/>
                  </a:lnTo>
                  <a:lnTo>
                    <a:pt x="508773" y="12089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15912" y="1717621"/>
              <a:ext cx="316865" cy="1525905"/>
            </a:xfrm>
            <a:custGeom>
              <a:avLst/>
              <a:gdLst/>
              <a:ahLst/>
              <a:cxnLst/>
              <a:rect l="l" t="t" r="r" b="b"/>
              <a:pathLst>
                <a:path w="316864" h="1525905">
                  <a:moveTo>
                    <a:pt x="0" y="1525496"/>
                  </a:moveTo>
                  <a:lnTo>
                    <a:pt x="0" y="316519"/>
                  </a:lnTo>
                  <a:lnTo>
                    <a:pt x="316524" y="0"/>
                  </a:lnTo>
                  <a:lnTo>
                    <a:pt x="316524" y="12089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07138" y="1717621"/>
              <a:ext cx="825500" cy="316865"/>
            </a:xfrm>
            <a:custGeom>
              <a:avLst/>
              <a:gdLst/>
              <a:ahLst/>
              <a:cxnLst/>
              <a:rect l="l" t="t" r="r" b="b"/>
              <a:pathLst>
                <a:path w="825500" h="316864">
                  <a:moveTo>
                    <a:pt x="508773" y="316519"/>
                  </a:moveTo>
                  <a:lnTo>
                    <a:pt x="0" y="316519"/>
                  </a:lnTo>
                  <a:lnTo>
                    <a:pt x="316524" y="0"/>
                  </a:lnTo>
                  <a:lnTo>
                    <a:pt x="825298" y="0"/>
                  </a:lnTo>
                  <a:lnTo>
                    <a:pt x="508773" y="31651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07138" y="1717621"/>
              <a:ext cx="825500" cy="1525905"/>
            </a:xfrm>
            <a:custGeom>
              <a:avLst/>
              <a:gdLst/>
              <a:ahLst/>
              <a:cxnLst/>
              <a:rect l="l" t="t" r="r" b="b"/>
              <a:pathLst>
                <a:path w="825500" h="1525905">
                  <a:moveTo>
                    <a:pt x="0" y="316519"/>
                  </a:moveTo>
                  <a:lnTo>
                    <a:pt x="316524" y="0"/>
                  </a:lnTo>
                  <a:lnTo>
                    <a:pt x="825298" y="0"/>
                  </a:lnTo>
                  <a:lnTo>
                    <a:pt x="825298" y="1208972"/>
                  </a:lnTo>
                  <a:lnTo>
                    <a:pt x="508773" y="1525496"/>
                  </a:lnTo>
                  <a:lnTo>
                    <a:pt x="0" y="1525496"/>
                  </a:lnTo>
                  <a:lnTo>
                    <a:pt x="0" y="316519"/>
                  </a:lnTo>
                  <a:close/>
                </a:path>
                <a:path w="825500" h="1525905">
                  <a:moveTo>
                    <a:pt x="0" y="316519"/>
                  </a:moveTo>
                  <a:lnTo>
                    <a:pt x="508773" y="316519"/>
                  </a:lnTo>
                  <a:lnTo>
                    <a:pt x="825298" y="0"/>
                  </a:lnTo>
                </a:path>
                <a:path w="825500" h="1525905">
                  <a:moveTo>
                    <a:pt x="508773" y="316519"/>
                  </a:moveTo>
                  <a:lnTo>
                    <a:pt x="508773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574663" y="3411933"/>
            <a:ext cx="8248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84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Scores: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 x H x</a:t>
            </a:r>
            <a:r>
              <a:rPr sz="1400" spc="-1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6590536" y="2551294"/>
            <a:ext cx="475157" cy="82550"/>
            <a:chOff x="6590536" y="2551294"/>
            <a:chExt cx="356235" cy="82550"/>
          </a:xfrm>
        </p:grpSpPr>
        <p:sp>
          <p:nvSpPr>
            <p:cNvPr id="50" name="object 50"/>
            <p:cNvSpPr/>
            <p:nvPr/>
          </p:nvSpPr>
          <p:spPr>
            <a:xfrm>
              <a:off x="6590536" y="259229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40810" y="255129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451517" y="2292510"/>
            <a:ext cx="82496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argmax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53" name="object 53"/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Predictions: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H x</a:t>
            </a:r>
            <a:r>
              <a:rPr sz="1400" spc="-4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BC9C06-3465-4037-8B4F-DD481C625922}"/>
              </a:ext>
            </a:extLst>
          </p:cNvPr>
          <p:cNvSpPr txBox="1"/>
          <p:nvPr/>
        </p:nvSpPr>
        <p:spPr>
          <a:xfrm>
            <a:off x="3034410" y="1251606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</a:rPr>
              <a:t>이미지 사이즈 유지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99985C-55F8-4BBA-B308-921435E028E1}"/>
              </a:ext>
            </a:extLst>
          </p:cNvPr>
          <p:cNvSpPr txBox="1"/>
          <p:nvPr/>
        </p:nvSpPr>
        <p:spPr>
          <a:xfrm>
            <a:off x="5128130" y="3909924"/>
            <a:ext cx="32226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</a:rPr>
              <a:t>C: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accent3">
                    <a:lumMod val="75000"/>
                  </a:schemeClr>
                </a:solidFill>
              </a:rPr>
              <a:t>예측해야하는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</a:rPr>
              <a:t> 카테고리의 수</a:t>
            </a:r>
            <a:endParaRPr lang="en-US" altLang="ko-KR" sz="11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</a:rPr>
              <a:t>Output tensor: input 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</a:rPr>
              <a:t>이미지의 모든 픽셀간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</a:rPr>
              <a:t> classification score</a:t>
            </a:r>
            <a:endParaRPr lang="ko-KR" altLang="en-US" sz="11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4562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5" dirty="0">
                <a:solidFill>
                  <a:schemeClr val="accent1"/>
                </a:solidFill>
              </a:rPr>
              <a:t>Fully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Convolutional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09E83553-634E-4E70-9254-BC10FFDFE371}"/>
              </a:ext>
            </a:extLst>
          </p:cNvPr>
          <p:cNvSpPr/>
          <p:nvPr/>
        </p:nvSpPr>
        <p:spPr>
          <a:xfrm>
            <a:off x="457725" y="976920"/>
            <a:ext cx="1862866" cy="1247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38">
            <a:extLst>
              <a:ext uri="{FF2B5EF4-FFF2-40B4-BE49-F238E27FC236}">
                <a16:creationId xmlns:a16="http://schemas.microsoft.com/office/drawing/2014/main" id="{0E13844B-7FAC-44BB-A3D6-800471E0215E}"/>
              </a:ext>
            </a:extLst>
          </p:cNvPr>
          <p:cNvGrpSpPr/>
          <p:nvPr/>
        </p:nvGrpSpPr>
        <p:grpSpPr>
          <a:xfrm>
            <a:off x="445396" y="2224813"/>
            <a:ext cx="1862866" cy="1279311"/>
            <a:chOff x="7155235" y="1740108"/>
            <a:chExt cx="1936114" cy="1438275"/>
          </a:xfrm>
        </p:grpSpPr>
        <p:sp>
          <p:nvSpPr>
            <p:cNvPr id="62" name="object 39">
              <a:extLst>
                <a:ext uri="{FF2B5EF4-FFF2-40B4-BE49-F238E27FC236}">
                  <a16:creationId xmlns:a16="http://schemas.microsoft.com/office/drawing/2014/main" id="{6A00BA9B-EE3C-4F07-817B-7777EEDDB074}"/>
                </a:ext>
              </a:extLst>
            </p:cNvPr>
            <p:cNvSpPr/>
            <p:nvPr/>
          </p:nvSpPr>
          <p:spPr>
            <a:xfrm>
              <a:off x="7155235" y="1743783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9"/>
                  </a:moveTo>
                  <a:lnTo>
                    <a:pt x="0" y="1427009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0">
              <a:extLst>
                <a:ext uri="{FF2B5EF4-FFF2-40B4-BE49-F238E27FC236}">
                  <a16:creationId xmlns:a16="http://schemas.microsoft.com/office/drawing/2014/main" id="{2B868C4B-958D-4A9B-96B8-9B8BE7D7C103}"/>
                </a:ext>
              </a:extLst>
            </p:cNvPr>
            <p:cNvSpPr/>
            <p:nvPr/>
          </p:nvSpPr>
          <p:spPr>
            <a:xfrm>
              <a:off x="7157135" y="2283015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78"/>
                  </a:moveTo>
                  <a:lnTo>
                    <a:pt x="0" y="0"/>
                  </a:lnTo>
                  <a:lnTo>
                    <a:pt x="56024" y="7339"/>
                  </a:lnTo>
                  <a:lnTo>
                    <a:pt x="36249" y="29347"/>
                  </a:lnTo>
                  <a:lnTo>
                    <a:pt x="181199" y="69697"/>
                  </a:lnTo>
                  <a:lnTo>
                    <a:pt x="154849" y="7339"/>
                  </a:lnTo>
                  <a:lnTo>
                    <a:pt x="329449" y="62357"/>
                  </a:lnTo>
                  <a:lnTo>
                    <a:pt x="1512196" y="194422"/>
                  </a:lnTo>
                  <a:lnTo>
                    <a:pt x="1927296" y="227429"/>
                  </a:lnTo>
                  <a:lnTo>
                    <a:pt x="1930596" y="887728"/>
                  </a:lnTo>
                  <a:lnTo>
                    <a:pt x="0" y="891378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41">
              <a:extLst>
                <a:ext uri="{FF2B5EF4-FFF2-40B4-BE49-F238E27FC236}">
                  <a16:creationId xmlns:a16="http://schemas.microsoft.com/office/drawing/2014/main" id="{2C1280AF-D4A4-47E5-B8AB-4CEA748BFE3D}"/>
                </a:ext>
              </a:extLst>
            </p:cNvPr>
            <p:cNvSpPr/>
            <p:nvPr/>
          </p:nvSpPr>
          <p:spPr>
            <a:xfrm>
              <a:off x="7160435" y="1740108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296" y="785010"/>
                  </a:moveTo>
                  <a:lnTo>
                    <a:pt x="0" y="740993"/>
                  </a:lnTo>
                  <a:lnTo>
                    <a:pt x="0" y="73362"/>
                  </a:lnTo>
                  <a:lnTo>
                    <a:pt x="39549" y="36687"/>
                  </a:lnTo>
                  <a:lnTo>
                    <a:pt x="32949" y="0"/>
                  </a:lnTo>
                  <a:lnTo>
                    <a:pt x="1162972" y="0"/>
                  </a:lnTo>
                  <a:lnTo>
                    <a:pt x="1146497" y="36687"/>
                  </a:lnTo>
                  <a:lnTo>
                    <a:pt x="1162972" y="99044"/>
                  </a:lnTo>
                  <a:lnTo>
                    <a:pt x="1202497" y="183419"/>
                  </a:lnTo>
                  <a:lnTo>
                    <a:pt x="1136622" y="190747"/>
                  </a:lnTo>
                  <a:lnTo>
                    <a:pt x="1100372" y="249441"/>
                  </a:lnTo>
                  <a:lnTo>
                    <a:pt x="1080597" y="330141"/>
                  </a:lnTo>
                  <a:lnTo>
                    <a:pt x="952123" y="348484"/>
                  </a:lnTo>
                  <a:lnTo>
                    <a:pt x="981773" y="425519"/>
                  </a:lnTo>
                  <a:lnTo>
                    <a:pt x="1304622" y="542906"/>
                  </a:lnTo>
                  <a:lnTo>
                    <a:pt x="1301347" y="484214"/>
                  </a:lnTo>
                  <a:lnTo>
                    <a:pt x="1330997" y="385169"/>
                  </a:lnTo>
                  <a:lnTo>
                    <a:pt x="1360647" y="476874"/>
                  </a:lnTo>
                  <a:lnTo>
                    <a:pt x="1393597" y="377831"/>
                  </a:lnTo>
                  <a:lnTo>
                    <a:pt x="1423247" y="454866"/>
                  </a:lnTo>
                  <a:lnTo>
                    <a:pt x="1396897" y="550246"/>
                  </a:lnTo>
                  <a:lnTo>
                    <a:pt x="1548421" y="377831"/>
                  </a:lnTo>
                  <a:lnTo>
                    <a:pt x="1660446" y="440199"/>
                  </a:lnTo>
                  <a:lnTo>
                    <a:pt x="1680221" y="388834"/>
                  </a:lnTo>
                  <a:lnTo>
                    <a:pt x="1709871" y="491551"/>
                  </a:lnTo>
                  <a:lnTo>
                    <a:pt x="1755996" y="469534"/>
                  </a:lnTo>
                  <a:lnTo>
                    <a:pt x="1805396" y="506221"/>
                  </a:lnTo>
                  <a:lnTo>
                    <a:pt x="1854821" y="447526"/>
                  </a:lnTo>
                  <a:lnTo>
                    <a:pt x="1927296" y="447526"/>
                  </a:lnTo>
                  <a:lnTo>
                    <a:pt x="1927296" y="785010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2">
              <a:extLst>
                <a:ext uri="{FF2B5EF4-FFF2-40B4-BE49-F238E27FC236}">
                  <a16:creationId xmlns:a16="http://schemas.microsoft.com/office/drawing/2014/main" id="{33A8CED3-9C0E-4F04-9946-5EE1B245A1B3}"/>
                </a:ext>
              </a:extLst>
            </p:cNvPr>
            <p:cNvSpPr/>
            <p:nvPr/>
          </p:nvSpPr>
          <p:spPr>
            <a:xfrm>
              <a:off x="7384459" y="1751113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598" y="1426954"/>
                  </a:moveTo>
                  <a:lnTo>
                    <a:pt x="520548" y="1247204"/>
                  </a:lnTo>
                  <a:lnTo>
                    <a:pt x="484299" y="1111480"/>
                  </a:lnTo>
                  <a:lnTo>
                    <a:pt x="467824" y="957430"/>
                  </a:lnTo>
                  <a:lnTo>
                    <a:pt x="405224" y="1063805"/>
                  </a:lnTo>
                  <a:lnTo>
                    <a:pt x="375574" y="1041805"/>
                  </a:lnTo>
                  <a:lnTo>
                    <a:pt x="398649" y="1140830"/>
                  </a:lnTo>
                  <a:lnTo>
                    <a:pt x="359099" y="1155505"/>
                  </a:lnTo>
                  <a:lnTo>
                    <a:pt x="329474" y="1148155"/>
                  </a:lnTo>
                  <a:lnTo>
                    <a:pt x="332749" y="1074805"/>
                  </a:lnTo>
                  <a:lnTo>
                    <a:pt x="326174" y="983105"/>
                  </a:lnTo>
                  <a:lnTo>
                    <a:pt x="299799" y="917080"/>
                  </a:lnTo>
                  <a:lnTo>
                    <a:pt x="293224" y="964755"/>
                  </a:lnTo>
                  <a:lnTo>
                    <a:pt x="306399" y="1063805"/>
                  </a:lnTo>
                  <a:lnTo>
                    <a:pt x="296524" y="1151830"/>
                  </a:lnTo>
                  <a:lnTo>
                    <a:pt x="309699" y="1206855"/>
                  </a:lnTo>
                  <a:lnTo>
                    <a:pt x="270149" y="1195855"/>
                  </a:lnTo>
                  <a:lnTo>
                    <a:pt x="270149" y="1324254"/>
                  </a:lnTo>
                  <a:lnTo>
                    <a:pt x="273449" y="1423279"/>
                  </a:lnTo>
                  <a:lnTo>
                    <a:pt x="164724" y="1415954"/>
                  </a:lnTo>
                  <a:lnTo>
                    <a:pt x="187799" y="1335254"/>
                  </a:lnTo>
                  <a:lnTo>
                    <a:pt x="214149" y="1221530"/>
                  </a:lnTo>
                  <a:lnTo>
                    <a:pt x="210849" y="1122505"/>
                  </a:lnTo>
                  <a:lnTo>
                    <a:pt x="207574" y="994105"/>
                  </a:lnTo>
                  <a:lnTo>
                    <a:pt x="177899" y="851030"/>
                  </a:lnTo>
                  <a:lnTo>
                    <a:pt x="135074" y="803355"/>
                  </a:lnTo>
                  <a:lnTo>
                    <a:pt x="108724" y="660291"/>
                  </a:lnTo>
                  <a:lnTo>
                    <a:pt x="115299" y="539241"/>
                  </a:lnTo>
                  <a:lnTo>
                    <a:pt x="125199" y="476871"/>
                  </a:lnTo>
                  <a:lnTo>
                    <a:pt x="112024" y="381504"/>
                  </a:lnTo>
                  <a:lnTo>
                    <a:pt x="141674" y="337479"/>
                  </a:lnTo>
                  <a:lnTo>
                    <a:pt x="105424" y="330139"/>
                  </a:lnTo>
                  <a:lnTo>
                    <a:pt x="36249" y="260441"/>
                  </a:lnTo>
                  <a:lnTo>
                    <a:pt x="0" y="190747"/>
                  </a:lnTo>
                  <a:lnTo>
                    <a:pt x="42824" y="143067"/>
                  </a:lnTo>
                  <a:lnTo>
                    <a:pt x="128499" y="139392"/>
                  </a:lnTo>
                  <a:lnTo>
                    <a:pt x="230624" y="179742"/>
                  </a:lnTo>
                  <a:lnTo>
                    <a:pt x="260274" y="113722"/>
                  </a:lnTo>
                  <a:lnTo>
                    <a:pt x="319574" y="22007"/>
                  </a:lnTo>
                  <a:lnTo>
                    <a:pt x="424999" y="0"/>
                  </a:lnTo>
                  <a:lnTo>
                    <a:pt x="500773" y="7339"/>
                  </a:lnTo>
                  <a:lnTo>
                    <a:pt x="543598" y="66032"/>
                  </a:lnTo>
                  <a:lnTo>
                    <a:pt x="556773" y="113722"/>
                  </a:lnTo>
                  <a:lnTo>
                    <a:pt x="589723" y="161399"/>
                  </a:lnTo>
                  <a:lnTo>
                    <a:pt x="596323" y="209089"/>
                  </a:lnTo>
                  <a:lnTo>
                    <a:pt x="645723" y="172414"/>
                  </a:lnTo>
                  <a:lnTo>
                    <a:pt x="714923" y="183417"/>
                  </a:lnTo>
                  <a:lnTo>
                    <a:pt x="767623" y="227432"/>
                  </a:lnTo>
                  <a:lnTo>
                    <a:pt x="754448" y="271456"/>
                  </a:lnTo>
                  <a:lnTo>
                    <a:pt x="645723" y="374164"/>
                  </a:lnTo>
                  <a:lnTo>
                    <a:pt x="569973" y="385169"/>
                  </a:lnTo>
                  <a:lnTo>
                    <a:pt x="566673" y="447526"/>
                  </a:lnTo>
                  <a:lnTo>
                    <a:pt x="662198" y="410851"/>
                  </a:lnTo>
                  <a:lnTo>
                    <a:pt x="744573" y="410851"/>
                  </a:lnTo>
                  <a:lnTo>
                    <a:pt x="840098" y="355821"/>
                  </a:lnTo>
                  <a:lnTo>
                    <a:pt x="919173" y="385169"/>
                  </a:lnTo>
                  <a:lnTo>
                    <a:pt x="965298" y="432859"/>
                  </a:lnTo>
                  <a:lnTo>
                    <a:pt x="1090497" y="506218"/>
                  </a:lnTo>
                  <a:lnTo>
                    <a:pt x="1202497" y="443861"/>
                  </a:lnTo>
                  <a:lnTo>
                    <a:pt x="1255222" y="557583"/>
                  </a:lnTo>
                  <a:lnTo>
                    <a:pt x="1314522" y="550243"/>
                  </a:lnTo>
                  <a:lnTo>
                    <a:pt x="1380422" y="586918"/>
                  </a:lnTo>
                  <a:lnTo>
                    <a:pt x="1363947" y="645613"/>
                  </a:lnTo>
                  <a:lnTo>
                    <a:pt x="1304647" y="660291"/>
                  </a:lnTo>
                  <a:lnTo>
                    <a:pt x="1288172" y="722648"/>
                  </a:lnTo>
                  <a:lnTo>
                    <a:pt x="1373822" y="953755"/>
                  </a:lnTo>
                  <a:lnTo>
                    <a:pt x="1360647" y="994105"/>
                  </a:lnTo>
                  <a:lnTo>
                    <a:pt x="1284872" y="1034455"/>
                  </a:lnTo>
                  <a:lnTo>
                    <a:pt x="1222272" y="994105"/>
                  </a:lnTo>
                  <a:lnTo>
                    <a:pt x="1074022" y="931730"/>
                  </a:lnTo>
                  <a:lnTo>
                    <a:pt x="1060847" y="979430"/>
                  </a:lnTo>
                  <a:lnTo>
                    <a:pt x="1024597" y="953755"/>
                  </a:lnTo>
                  <a:lnTo>
                    <a:pt x="1021322" y="1107805"/>
                  </a:lnTo>
                  <a:lnTo>
                    <a:pt x="1018022" y="1210530"/>
                  </a:lnTo>
                  <a:lnTo>
                    <a:pt x="1070722" y="1349929"/>
                  </a:lnTo>
                  <a:lnTo>
                    <a:pt x="1057547" y="1397629"/>
                  </a:lnTo>
                  <a:lnTo>
                    <a:pt x="1008122" y="1390279"/>
                  </a:lnTo>
                  <a:lnTo>
                    <a:pt x="985073" y="1338929"/>
                  </a:lnTo>
                  <a:lnTo>
                    <a:pt x="971898" y="1210530"/>
                  </a:lnTo>
                  <a:lnTo>
                    <a:pt x="945548" y="1126155"/>
                  </a:lnTo>
                  <a:lnTo>
                    <a:pt x="942248" y="1001430"/>
                  </a:lnTo>
                  <a:lnTo>
                    <a:pt x="905998" y="1056455"/>
                  </a:lnTo>
                  <a:lnTo>
                    <a:pt x="856573" y="1041805"/>
                  </a:lnTo>
                  <a:lnTo>
                    <a:pt x="800573" y="957430"/>
                  </a:lnTo>
                  <a:lnTo>
                    <a:pt x="830223" y="1096805"/>
                  </a:lnTo>
                  <a:lnTo>
                    <a:pt x="800573" y="1188530"/>
                  </a:lnTo>
                  <a:lnTo>
                    <a:pt x="830223" y="1316904"/>
                  </a:lnTo>
                  <a:lnTo>
                    <a:pt x="846698" y="1404954"/>
                  </a:lnTo>
                  <a:lnTo>
                    <a:pt x="767623" y="1397629"/>
                  </a:lnTo>
                  <a:lnTo>
                    <a:pt x="764348" y="1342579"/>
                  </a:lnTo>
                  <a:lnTo>
                    <a:pt x="751148" y="1294904"/>
                  </a:lnTo>
                  <a:lnTo>
                    <a:pt x="761048" y="1159180"/>
                  </a:lnTo>
                  <a:lnTo>
                    <a:pt x="744573" y="1140830"/>
                  </a:lnTo>
                  <a:lnTo>
                    <a:pt x="741273" y="1093155"/>
                  </a:lnTo>
                  <a:lnTo>
                    <a:pt x="705048" y="898730"/>
                  </a:lnTo>
                  <a:lnTo>
                    <a:pt x="635848" y="895055"/>
                  </a:lnTo>
                  <a:lnTo>
                    <a:pt x="645723" y="939080"/>
                  </a:lnTo>
                  <a:lnTo>
                    <a:pt x="632548" y="1005105"/>
                  </a:lnTo>
                  <a:lnTo>
                    <a:pt x="652323" y="1162855"/>
                  </a:lnTo>
                  <a:lnTo>
                    <a:pt x="606198" y="1173855"/>
                  </a:lnTo>
                  <a:lnTo>
                    <a:pt x="602898" y="1063805"/>
                  </a:lnTo>
                  <a:lnTo>
                    <a:pt x="583123" y="902380"/>
                  </a:lnTo>
                  <a:lnTo>
                    <a:pt x="579848" y="1085805"/>
                  </a:lnTo>
                  <a:lnTo>
                    <a:pt x="593023" y="1166505"/>
                  </a:lnTo>
                  <a:lnTo>
                    <a:pt x="583123" y="1232555"/>
                  </a:lnTo>
                  <a:lnTo>
                    <a:pt x="602898" y="1316904"/>
                  </a:lnTo>
                  <a:lnTo>
                    <a:pt x="635848" y="1419629"/>
                  </a:lnTo>
                  <a:lnTo>
                    <a:pt x="543598" y="1426954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5A86185A-91B3-46AE-AD6E-F70191A00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15708" r="31253" b="13808"/>
          <a:stretch/>
        </p:blipFill>
        <p:spPr bwMode="auto">
          <a:xfrm>
            <a:off x="3724610" y="2327620"/>
            <a:ext cx="1427974" cy="13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>
            <a:extLst>
              <a:ext uri="{FF2B5EF4-FFF2-40B4-BE49-F238E27FC236}">
                <a16:creationId xmlns:a16="http://schemas.microsoft.com/office/drawing/2014/main" id="{857E1435-16D8-4E30-815D-F25C8B1B9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16639" r="17091" b="14051"/>
          <a:stretch/>
        </p:blipFill>
        <p:spPr bwMode="auto">
          <a:xfrm>
            <a:off x="3581281" y="976920"/>
            <a:ext cx="1420065" cy="13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object 18">
            <a:extLst>
              <a:ext uri="{FF2B5EF4-FFF2-40B4-BE49-F238E27FC236}">
                <a16:creationId xmlns:a16="http://schemas.microsoft.com/office/drawing/2014/main" id="{00F5E8F4-B73B-4E3F-B4F1-FD06F75934FD}"/>
              </a:ext>
            </a:extLst>
          </p:cNvPr>
          <p:cNvGrpSpPr/>
          <p:nvPr/>
        </p:nvGrpSpPr>
        <p:grpSpPr>
          <a:xfrm>
            <a:off x="6430023" y="2309170"/>
            <a:ext cx="1808476" cy="1409886"/>
            <a:chOff x="153799" y="1685576"/>
            <a:chExt cx="2174875" cy="1835150"/>
          </a:xfrm>
        </p:grpSpPr>
        <p:sp>
          <p:nvSpPr>
            <p:cNvPr id="70" name="object 19">
              <a:extLst>
                <a:ext uri="{FF2B5EF4-FFF2-40B4-BE49-F238E27FC236}">
                  <a16:creationId xmlns:a16="http://schemas.microsoft.com/office/drawing/2014/main" id="{E3DE5A83-E653-421A-923C-5DD8153220EF}"/>
                </a:ext>
              </a:extLst>
            </p:cNvPr>
            <p:cNvSpPr/>
            <p:nvPr/>
          </p:nvSpPr>
          <p:spPr>
            <a:xfrm>
              <a:off x="167585" y="1697884"/>
              <a:ext cx="2137935" cy="1818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0">
              <a:extLst>
                <a:ext uri="{FF2B5EF4-FFF2-40B4-BE49-F238E27FC236}">
                  <a16:creationId xmlns:a16="http://schemas.microsoft.com/office/drawing/2014/main" id="{F7A54C27-00B2-4F78-92F6-AC30DD0AD433}"/>
                </a:ext>
              </a:extLst>
            </p:cNvPr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07" y="1154010"/>
                  </a:move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1">
              <a:extLst>
                <a:ext uri="{FF2B5EF4-FFF2-40B4-BE49-F238E27FC236}">
                  <a16:creationId xmlns:a16="http://schemas.microsoft.com/office/drawing/2014/main" id="{5EA1C027-DD01-4611-8F6A-2484D1C42F4A}"/>
                </a:ext>
              </a:extLst>
            </p:cNvPr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2">
              <a:extLst>
                <a:ext uri="{FF2B5EF4-FFF2-40B4-BE49-F238E27FC236}">
                  <a16:creationId xmlns:a16="http://schemas.microsoft.com/office/drawing/2014/main" id="{9184CB80-E1F6-4F78-9C24-308BE9EF09EA}"/>
                </a:ext>
              </a:extLst>
            </p:cNvPr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68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B1B3DAA4-3138-49A1-A8B6-8BF5CCB84C11}"/>
                </a:ext>
              </a:extLst>
            </p:cNvPr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4">
              <a:extLst>
                <a:ext uri="{FF2B5EF4-FFF2-40B4-BE49-F238E27FC236}">
                  <a16:creationId xmlns:a16="http://schemas.microsoft.com/office/drawing/2014/main" id="{4EA74101-B275-44A6-8549-91694E9CF7A3}"/>
                </a:ext>
              </a:extLst>
            </p:cNvPr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5">
              <a:extLst>
                <a:ext uri="{FF2B5EF4-FFF2-40B4-BE49-F238E27FC236}">
                  <a16:creationId xmlns:a16="http://schemas.microsoft.com/office/drawing/2014/main" id="{33C10E79-0F77-44A2-9C85-4F35D5FDDD3D}"/>
                </a:ext>
              </a:extLst>
            </p:cNvPr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81" y="723648"/>
                  </a:moveTo>
                  <a:lnTo>
                    <a:pt x="0" y="793785"/>
                  </a:ln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6">
              <a:extLst>
                <a:ext uri="{FF2B5EF4-FFF2-40B4-BE49-F238E27FC236}">
                  <a16:creationId xmlns:a16="http://schemas.microsoft.com/office/drawing/2014/main" id="{3CD7FD00-2F4C-4AE3-BB95-F8BDAB882922}"/>
                </a:ext>
              </a:extLst>
            </p:cNvPr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7">
              <a:extLst>
                <a:ext uri="{FF2B5EF4-FFF2-40B4-BE49-F238E27FC236}">
                  <a16:creationId xmlns:a16="http://schemas.microsoft.com/office/drawing/2014/main" id="{F128BDE6-73B4-4470-88F2-CC7CA48726CB}"/>
                </a:ext>
              </a:extLst>
            </p:cNvPr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4">
            <a:extLst>
              <a:ext uri="{FF2B5EF4-FFF2-40B4-BE49-F238E27FC236}">
                <a16:creationId xmlns:a16="http://schemas.microsoft.com/office/drawing/2014/main" id="{98A3004E-412B-46A8-BC86-7003E633FDDD}"/>
              </a:ext>
            </a:extLst>
          </p:cNvPr>
          <p:cNvSpPr/>
          <p:nvPr/>
        </p:nvSpPr>
        <p:spPr>
          <a:xfrm>
            <a:off x="6417694" y="976920"/>
            <a:ext cx="1808476" cy="140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7C452E8-D9DF-4D31-8235-819D579D856F}"/>
              </a:ext>
            </a:extLst>
          </p:cNvPr>
          <p:cNvSpPr txBox="1"/>
          <p:nvPr/>
        </p:nvSpPr>
        <p:spPr>
          <a:xfrm>
            <a:off x="627223" y="3854752"/>
            <a:ext cx="619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시킬 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 data</a:t>
            </a:r>
            <a:r>
              <a:rPr lang="ko-KR" altLang="en-US" dirty="0"/>
              <a:t>는 픽셀들이 어떤  </a:t>
            </a:r>
            <a:r>
              <a:rPr lang="en-US" altLang="ko-KR" dirty="0"/>
              <a:t>class</a:t>
            </a:r>
            <a:r>
              <a:rPr lang="ko-KR" altLang="en-US" dirty="0"/>
              <a:t>에 속하는지 알아야한다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Class</a:t>
            </a:r>
            <a:r>
              <a:rPr lang="ko-KR" altLang="en-US" dirty="0"/>
              <a:t>가 정해져 있어야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91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38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5" dirty="0">
                <a:solidFill>
                  <a:schemeClr val="accent1"/>
                </a:solidFill>
              </a:rPr>
              <a:t>Fully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Convolutional</a:t>
            </a:r>
          </a:p>
        </p:txBody>
      </p:sp>
      <p:grpSp>
        <p:nvGrpSpPr>
          <p:cNvPr id="41" name="object 41"/>
          <p:cNvGrpSpPr/>
          <p:nvPr/>
        </p:nvGrpSpPr>
        <p:grpSpPr>
          <a:xfrm>
            <a:off x="685800" y="1366228"/>
            <a:ext cx="1828800" cy="1254959"/>
            <a:chOff x="7154957" y="1740108"/>
            <a:chExt cx="1936391" cy="1438485"/>
          </a:xfrm>
        </p:grpSpPr>
        <p:sp>
          <p:nvSpPr>
            <p:cNvPr id="42" name="object 42"/>
            <p:cNvSpPr/>
            <p:nvPr/>
          </p:nvSpPr>
          <p:spPr>
            <a:xfrm>
              <a:off x="7155234" y="1743783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9"/>
                  </a:moveTo>
                  <a:lnTo>
                    <a:pt x="0" y="1427009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7154957" y="1740108"/>
              <a:ext cx="1932774" cy="785011"/>
            </a:xfrm>
            <a:custGeom>
              <a:avLst/>
              <a:gdLst>
                <a:gd name="connsiteX0" fmla="*/ 1927296 w 1927296"/>
                <a:gd name="connsiteY0" fmla="*/ 785010 h 785010"/>
                <a:gd name="connsiteX1" fmla="*/ 0 w 1927296"/>
                <a:gd name="connsiteY1" fmla="*/ 740993 h 785010"/>
                <a:gd name="connsiteX2" fmla="*/ 0 w 1927296"/>
                <a:gd name="connsiteY2" fmla="*/ 73362 h 785010"/>
                <a:gd name="connsiteX3" fmla="*/ 39549 w 1927296"/>
                <a:gd name="connsiteY3" fmla="*/ 36687 h 785010"/>
                <a:gd name="connsiteX4" fmla="*/ 2932 w 1927296"/>
                <a:gd name="connsiteY4" fmla="*/ 7035 h 785010"/>
                <a:gd name="connsiteX5" fmla="*/ 1162972 w 1927296"/>
                <a:gd name="connsiteY5" fmla="*/ 0 h 785010"/>
                <a:gd name="connsiteX6" fmla="*/ 1146497 w 1927296"/>
                <a:gd name="connsiteY6" fmla="*/ 36687 h 785010"/>
                <a:gd name="connsiteX7" fmla="*/ 1162972 w 1927296"/>
                <a:gd name="connsiteY7" fmla="*/ 99044 h 785010"/>
                <a:gd name="connsiteX8" fmla="*/ 1202497 w 1927296"/>
                <a:gd name="connsiteY8" fmla="*/ 183419 h 785010"/>
                <a:gd name="connsiteX9" fmla="*/ 1136622 w 1927296"/>
                <a:gd name="connsiteY9" fmla="*/ 190747 h 785010"/>
                <a:gd name="connsiteX10" fmla="*/ 1100372 w 1927296"/>
                <a:gd name="connsiteY10" fmla="*/ 249441 h 785010"/>
                <a:gd name="connsiteX11" fmla="*/ 1080597 w 1927296"/>
                <a:gd name="connsiteY11" fmla="*/ 330141 h 785010"/>
                <a:gd name="connsiteX12" fmla="*/ 952123 w 1927296"/>
                <a:gd name="connsiteY12" fmla="*/ 348484 h 785010"/>
                <a:gd name="connsiteX13" fmla="*/ 981773 w 1927296"/>
                <a:gd name="connsiteY13" fmla="*/ 425519 h 785010"/>
                <a:gd name="connsiteX14" fmla="*/ 1304622 w 1927296"/>
                <a:gd name="connsiteY14" fmla="*/ 542906 h 785010"/>
                <a:gd name="connsiteX15" fmla="*/ 1301347 w 1927296"/>
                <a:gd name="connsiteY15" fmla="*/ 484214 h 785010"/>
                <a:gd name="connsiteX16" fmla="*/ 1330997 w 1927296"/>
                <a:gd name="connsiteY16" fmla="*/ 385169 h 785010"/>
                <a:gd name="connsiteX17" fmla="*/ 1360647 w 1927296"/>
                <a:gd name="connsiteY17" fmla="*/ 476874 h 785010"/>
                <a:gd name="connsiteX18" fmla="*/ 1393597 w 1927296"/>
                <a:gd name="connsiteY18" fmla="*/ 377831 h 785010"/>
                <a:gd name="connsiteX19" fmla="*/ 1423247 w 1927296"/>
                <a:gd name="connsiteY19" fmla="*/ 454866 h 785010"/>
                <a:gd name="connsiteX20" fmla="*/ 1396897 w 1927296"/>
                <a:gd name="connsiteY20" fmla="*/ 550246 h 785010"/>
                <a:gd name="connsiteX21" fmla="*/ 1548421 w 1927296"/>
                <a:gd name="connsiteY21" fmla="*/ 377831 h 785010"/>
                <a:gd name="connsiteX22" fmla="*/ 1660446 w 1927296"/>
                <a:gd name="connsiteY22" fmla="*/ 440199 h 785010"/>
                <a:gd name="connsiteX23" fmla="*/ 1680221 w 1927296"/>
                <a:gd name="connsiteY23" fmla="*/ 388834 h 785010"/>
                <a:gd name="connsiteX24" fmla="*/ 1709871 w 1927296"/>
                <a:gd name="connsiteY24" fmla="*/ 491551 h 785010"/>
                <a:gd name="connsiteX25" fmla="*/ 1755996 w 1927296"/>
                <a:gd name="connsiteY25" fmla="*/ 469534 h 785010"/>
                <a:gd name="connsiteX26" fmla="*/ 1805396 w 1927296"/>
                <a:gd name="connsiteY26" fmla="*/ 506221 h 785010"/>
                <a:gd name="connsiteX27" fmla="*/ 1854821 w 1927296"/>
                <a:gd name="connsiteY27" fmla="*/ 447526 h 785010"/>
                <a:gd name="connsiteX28" fmla="*/ 1927296 w 1927296"/>
                <a:gd name="connsiteY28" fmla="*/ 447526 h 785010"/>
                <a:gd name="connsiteX29" fmla="*/ 1927296 w 1927296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51974 w 1932773"/>
                <a:gd name="connsiteY6" fmla="*/ 36687 h 785010"/>
                <a:gd name="connsiteX7" fmla="*/ 1168449 w 1932773"/>
                <a:gd name="connsiteY7" fmla="*/ 99044 h 785010"/>
                <a:gd name="connsiteX8" fmla="*/ 120797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6124 w 1932773"/>
                <a:gd name="connsiteY17" fmla="*/ 476874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02374 w 1932773"/>
                <a:gd name="connsiteY20" fmla="*/ 550246 h 785010"/>
                <a:gd name="connsiteX21" fmla="*/ 1553898 w 1932773"/>
                <a:gd name="connsiteY21" fmla="*/ 377831 h 785010"/>
                <a:gd name="connsiteX22" fmla="*/ 1665923 w 1932773"/>
                <a:gd name="connsiteY22" fmla="*/ 440199 h 785010"/>
                <a:gd name="connsiteX23" fmla="*/ 1685698 w 1932773"/>
                <a:gd name="connsiteY23" fmla="*/ 388834 h 785010"/>
                <a:gd name="connsiteX24" fmla="*/ 1715348 w 1932773"/>
                <a:gd name="connsiteY24" fmla="*/ 491551 h 785010"/>
                <a:gd name="connsiteX25" fmla="*/ 1761473 w 1932773"/>
                <a:gd name="connsiteY25" fmla="*/ 469534 h 785010"/>
                <a:gd name="connsiteX26" fmla="*/ 1810873 w 1932773"/>
                <a:gd name="connsiteY26" fmla="*/ 506221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51974 w 1932773"/>
                <a:gd name="connsiteY6" fmla="*/ 36687 h 785010"/>
                <a:gd name="connsiteX7" fmla="*/ 1168449 w 1932773"/>
                <a:gd name="connsiteY7" fmla="*/ 99044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6124 w 1932773"/>
                <a:gd name="connsiteY17" fmla="*/ 476874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02374 w 1932773"/>
                <a:gd name="connsiteY20" fmla="*/ 550246 h 785010"/>
                <a:gd name="connsiteX21" fmla="*/ 1553898 w 1932773"/>
                <a:gd name="connsiteY21" fmla="*/ 377831 h 785010"/>
                <a:gd name="connsiteX22" fmla="*/ 1665923 w 1932773"/>
                <a:gd name="connsiteY22" fmla="*/ 440199 h 785010"/>
                <a:gd name="connsiteX23" fmla="*/ 1685698 w 1932773"/>
                <a:gd name="connsiteY23" fmla="*/ 388834 h 785010"/>
                <a:gd name="connsiteX24" fmla="*/ 1715348 w 1932773"/>
                <a:gd name="connsiteY24" fmla="*/ 491551 h 785010"/>
                <a:gd name="connsiteX25" fmla="*/ 1761473 w 1932773"/>
                <a:gd name="connsiteY25" fmla="*/ 469534 h 785010"/>
                <a:gd name="connsiteX26" fmla="*/ 1810873 w 1932773"/>
                <a:gd name="connsiteY26" fmla="*/ 506221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51974 w 1932773"/>
                <a:gd name="connsiteY6" fmla="*/ 36687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6124 w 1932773"/>
                <a:gd name="connsiteY17" fmla="*/ 476874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02374 w 1932773"/>
                <a:gd name="connsiteY20" fmla="*/ 550246 h 785010"/>
                <a:gd name="connsiteX21" fmla="*/ 1553898 w 1932773"/>
                <a:gd name="connsiteY21" fmla="*/ 377831 h 785010"/>
                <a:gd name="connsiteX22" fmla="*/ 1665923 w 1932773"/>
                <a:gd name="connsiteY22" fmla="*/ 440199 h 785010"/>
                <a:gd name="connsiteX23" fmla="*/ 1685698 w 1932773"/>
                <a:gd name="connsiteY23" fmla="*/ 388834 h 785010"/>
                <a:gd name="connsiteX24" fmla="*/ 1715348 w 1932773"/>
                <a:gd name="connsiteY24" fmla="*/ 491551 h 785010"/>
                <a:gd name="connsiteX25" fmla="*/ 1761473 w 1932773"/>
                <a:gd name="connsiteY25" fmla="*/ 469534 h 785010"/>
                <a:gd name="connsiteX26" fmla="*/ 1810873 w 1932773"/>
                <a:gd name="connsiteY26" fmla="*/ 506221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78239 w 1932773"/>
                <a:gd name="connsiteY6" fmla="*/ 33170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6124 w 1932773"/>
                <a:gd name="connsiteY17" fmla="*/ 476874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02374 w 1932773"/>
                <a:gd name="connsiteY20" fmla="*/ 550246 h 785010"/>
                <a:gd name="connsiteX21" fmla="*/ 1553898 w 1932773"/>
                <a:gd name="connsiteY21" fmla="*/ 377831 h 785010"/>
                <a:gd name="connsiteX22" fmla="*/ 1665923 w 1932773"/>
                <a:gd name="connsiteY22" fmla="*/ 440199 h 785010"/>
                <a:gd name="connsiteX23" fmla="*/ 1685698 w 1932773"/>
                <a:gd name="connsiteY23" fmla="*/ 388834 h 785010"/>
                <a:gd name="connsiteX24" fmla="*/ 1715348 w 1932773"/>
                <a:gd name="connsiteY24" fmla="*/ 491551 h 785010"/>
                <a:gd name="connsiteX25" fmla="*/ 1761473 w 1932773"/>
                <a:gd name="connsiteY25" fmla="*/ 469534 h 785010"/>
                <a:gd name="connsiteX26" fmla="*/ 1810873 w 1932773"/>
                <a:gd name="connsiteY26" fmla="*/ 506221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78239 w 1932773"/>
                <a:gd name="connsiteY6" fmla="*/ 33170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6124 w 1932773"/>
                <a:gd name="connsiteY17" fmla="*/ 476874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60908 w 1932773"/>
                <a:gd name="connsiteY20" fmla="*/ 402520 h 785010"/>
                <a:gd name="connsiteX21" fmla="*/ 1553898 w 1932773"/>
                <a:gd name="connsiteY21" fmla="*/ 377831 h 785010"/>
                <a:gd name="connsiteX22" fmla="*/ 1665923 w 1932773"/>
                <a:gd name="connsiteY22" fmla="*/ 440199 h 785010"/>
                <a:gd name="connsiteX23" fmla="*/ 1685698 w 1932773"/>
                <a:gd name="connsiteY23" fmla="*/ 388834 h 785010"/>
                <a:gd name="connsiteX24" fmla="*/ 1715348 w 1932773"/>
                <a:gd name="connsiteY24" fmla="*/ 491551 h 785010"/>
                <a:gd name="connsiteX25" fmla="*/ 1761473 w 1932773"/>
                <a:gd name="connsiteY25" fmla="*/ 469534 h 785010"/>
                <a:gd name="connsiteX26" fmla="*/ 1810873 w 1932773"/>
                <a:gd name="connsiteY26" fmla="*/ 506221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78239 w 1932773"/>
                <a:gd name="connsiteY6" fmla="*/ 33170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1622 w 1932773"/>
                <a:gd name="connsiteY17" fmla="*/ 413563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60908 w 1932773"/>
                <a:gd name="connsiteY20" fmla="*/ 402520 h 785010"/>
                <a:gd name="connsiteX21" fmla="*/ 1553898 w 1932773"/>
                <a:gd name="connsiteY21" fmla="*/ 377831 h 785010"/>
                <a:gd name="connsiteX22" fmla="*/ 1665923 w 1932773"/>
                <a:gd name="connsiteY22" fmla="*/ 440199 h 785010"/>
                <a:gd name="connsiteX23" fmla="*/ 1685698 w 1932773"/>
                <a:gd name="connsiteY23" fmla="*/ 388834 h 785010"/>
                <a:gd name="connsiteX24" fmla="*/ 1715348 w 1932773"/>
                <a:gd name="connsiteY24" fmla="*/ 491551 h 785010"/>
                <a:gd name="connsiteX25" fmla="*/ 1761473 w 1932773"/>
                <a:gd name="connsiteY25" fmla="*/ 469534 h 785010"/>
                <a:gd name="connsiteX26" fmla="*/ 1810873 w 1932773"/>
                <a:gd name="connsiteY26" fmla="*/ 506221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78239 w 1932773"/>
                <a:gd name="connsiteY6" fmla="*/ 33170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1622 w 1932773"/>
                <a:gd name="connsiteY17" fmla="*/ 413563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60908 w 1932773"/>
                <a:gd name="connsiteY20" fmla="*/ 402520 h 785010"/>
                <a:gd name="connsiteX21" fmla="*/ 1553898 w 1932773"/>
                <a:gd name="connsiteY21" fmla="*/ 377831 h 785010"/>
                <a:gd name="connsiteX22" fmla="*/ 1625400 w 1932773"/>
                <a:gd name="connsiteY22" fmla="*/ 381108 h 785010"/>
                <a:gd name="connsiteX23" fmla="*/ 1685698 w 1932773"/>
                <a:gd name="connsiteY23" fmla="*/ 388834 h 785010"/>
                <a:gd name="connsiteX24" fmla="*/ 1715348 w 1932773"/>
                <a:gd name="connsiteY24" fmla="*/ 491551 h 785010"/>
                <a:gd name="connsiteX25" fmla="*/ 1761473 w 1932773"/>
                <a:gd name="connsiteY25" fmla="*/ 469534 h 785010"/>
                <a:gd name="connsiteX26" fmla="*/ 1810873 w 1932773"/>
                <a:gd name="connsiteY26" fmla="*/ 506221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78239 w 1932773"/>
                <a:gd name="connsiteY6" fmla="*/ 33170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1622 w 1932773"/>
                <a:gd name="connsiteY17" fmla="*/ 413563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60908 w 1932773"/>
                <a:gd name="connsiteY20" fmla="*/ 402520 h 785010"/>
                <a:gd name="connsiteX21" fmla="*/ 1553898 w 1932773"/>
                <a:gd name="connsiteY21" fmla="*/ 377831 h 785010"/>
                <a:gd name="connsiteX22" fmla="*/ 1625400 w 1932773"/>
                <a:gd name="connsiteY22" fmla="*/ 381108 h 785010"/>
                <a:gd name="connsiteX23" fmla="*/ 1685698 w 1932773"/>
                <a:gd name="connsiteY23" fmla="*/ 388834 h 785010"/>
                <a:gd name="connsiteX24" fmla="*/ 1715348 w 1932773"/>
                <a:gd name="connsiteY24" fmla="*/ 491551 h 785010"/>
                <a:gd name="connsiteX25" fmla="*/ 1815504 w 1932773"/>
                <a:gd name="connsiteY25" fmla="*/ 418885 h 785010"/>
                <a:gd name="connsiteX26" fmla="*/ 1810873 w 1932773"/>
                <a:gd name="connsiteY26" fmla="*/ 506221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78239 w 1932773"/>
                <a:gd name="connsiteY6" fmla="*/ 33170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1622 w 1932773"/>
                <a:gd name="connsiteY17" fmla="*/ 413563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60908 w 1932773"/>
                <a:gd name="connsiteY20" fmla="*/ 402520 h 785010"/>
                <a:gd name="connsiteX21" fmla="*/ 1553898 w 1932773"/>
                <a:gd name="connsiteY21" fmla="*/ 377831 h 785010"/>
                <a:gd name="connsiteX22" fmla="*/ 1625400 w 1932773"/>
                <a:gd name="connsiteY22" fmla="*/ 381108 h 785010"/>
                <a:gd name="connsiteX23" fmla="*/ 1685698 w 1932773"/>
                <a:gd name="connsiteY23" fmla="*/ 388834 h 785010"/>
                <a:gd name="connsiteX24" fmla="*/ 1715348 w 1932773"/>
                <a:gd name="connsiteY24" fmla="*/ 419799 h 785010"/>
                <a:gd name="connsiteX25" fmla="*/ 1815504 w 1932773"/>
                <a:gd name="connsiteY25" fmla="*/ 418885 h 785010"/>
                <a:gd name="connsiteX26" fmla="*/ 1810873 w 1932773"/>
                <a:gd name="connsiteY26" fmla="*/ 506221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78239 w 1932773"/>
                <a:gd name="connsiteY6" fmla="*/ 33170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987250 w 1932773"/>
                <a:gd name="connsiteY13" fmla="*/ 425519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1622 w 1932773"/>
                <a:gd name="connsiteY17" fmla="*/ 413563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60908 w 1932773"/>
                <a:gd name="connsiteY20" fmla="*/ 402520 h 785010"/>
                <a:gd name="connsiteX21" fmla="*/ 1553898 w 1932773"/>
                <a:gd name="connsiteY21" fmla="*/ 377831 h 785010"/>
                <a:gd name="connsiteX22" fmla="*/ 1625400 w 1932773"/>
                <a:gd name="connsiteY22" fmla="*/ 381108 h 785010"/>
                <a:gd name="connsiteX23" fmla="*/ 1685698 w 1932773"/>
                <a:gd name="connsiteY23" fmla="*/ 388834 h 785010"/>
                <a:gd name="connsiteX24" fmla="*/ 1715348 w 1932773"/>
                <a:gd name="connsiteY24" fmla="*/ 419799 h 785010"/>
                <a:gd name="connsiteX25" fmla="*/ 1815504 w 1932773"/>
                <a:gd name="connsiteY25" fmla="*/ 418885 h 785010"/>
                <a:gd name="connsiteX26" fmla="*/ 1855899 w 1932773"/>
                <a:gd name="connsiteY26" fmla="*/ 434469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78239 w 1932773"/>
                <a:gd name="connsiteY6" fmla="*/ 33170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957600 w 1932773"/>
                <a:gd name="connsiteY12" fmla="*/ 348484 h 785010"/>
                <a:gd name="connsiteX13" fmla="*/ 1000758 w 1932773"/>
                <a:gd name="connsiteY13" fmla="*/ 417078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1622 w 1932773"/>
                <a:gd name="connsiteY17" fmla="*/ 413563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60908 w 1932773"/>
                <a:gd name="connsiteY20" fmla="*/ 402520 h 785010"/>
                <a:gd name="connsiteX21" fmla="*/ 1553898 w 1932773"/>
                <a:gd name="connsiteY21" fmla="*/ 377831 h 785010"/>
                <a:gd name="connsiteX22" fmla="*/ 1625400 w 1932773"/>
                <a:gd name="connsiteY22" fmla="*/ 381108 h 785010"/>
                <a:gd name="connsiteX23" fmla="*/ 1685698 w 1932773"/>
                <a:gd name="connsiteY23" fmla="*/ 388834 h 785010"/>
                <a:gd name="connsiteX24" fmla="*/ 1715348 w 1932773"/>
                <a:gd name="connsiteY24" fmla="*/ 419799 h 785010"/>
                <a:gd name="connsiteX25" fmla="*/ 1815504 w 1932773"/>
                <a:gd name="connsiteY25" fmla="*/ 418885 h 785010"/>
                <a:gd name="connsiteX26" fmla="*/ 1855899 w 1932773"/>
                <a:gd name="connsiteY26" fmla="*/ 434469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  <a:gd name="connsiteX0" fmla="*/ 1932773 w 1932773"/>
                <a:gd name="connsiteY0" fmla="*/ 785010 h 785010"/>
                <a:gd name="connsiteX1" fmla="*/ 5477 w 1932773"/>
                <a:gd name="connsiteY1" fmla="*/ 740993 h 785010"/>
                <a:gd name="connsiteX2" fmla="*/ 5477 w 1932773"/>
                <a:gd name="connsiteY2" fmla="*/ 73362 h 785010"/>
                <a:gd name="connsiteX3" fmla="*/ 0 w 1932773"/>
                <a:gd name="connsiteY3" fmla="*/ 36687 h 785010"/>
                <a:gd name="connsiteX4" fmla="*/ 8409 w 1932773"/>
                <a:gd name="connsiteY4" fmla="*/ 7035 h 785010"/>
                <a:gd name="connsiteX5" fmla="*/ 1168449 w 1932773"/>
                <a:gd name="connsiteY5" fmla="*/ 0 h 785010"/>
                <a:gd name="connsiteX6" fmla="*/ 1178239 w 1932773"/>
                <a:gd name="connsiteY6" fmla="*/ 33170 h 785010"/>
                <a:gd name="connsiteX7" fmla="*/ 1205971 w 1932773"/>
                <a:gd name="connsiteY7" fmla="*/ 88492 h 785010"/>
                <a:gd name="connsiteX8" fmla="*/ 1260504 w 1932773"/>
                <a:gd name="connsiteY8" fmla="*/ 183419 h 785010"/>
                <a:gd name="connsiteX9" fmla="*/ 1142099 w 1932773"/>
                <a:gd name="connsiteY9" fmla="*/ 190747 h 785010"/>
                <a:gd name="connsiteX10" fmla="*/ 1105849 w 1932773"/>
                <a:gd name="connsiteY10" fmla="*/ 249441 h 785010"/>
                <a:gd name="connsiteX11" fmla="*/ 1086074 w 1932773"/>
                <a:gd name="connsiteY11" fmla="*/ 330141 h 785010"/>
                <a:gd name="connsiteX12" fmla="*/ 1034144 w 1932773"/>
                <a:gd name="connsiteY12" fmla="*/ 356926 h 785010"/>
                <a:gd name="connsiteX13" fmla="*/ 1000758 w 1932773"/>
                <a:gd name="connsiteY13" fmla="*/ 417078 h 785010"/>
                <a:gd name="connsiteX14" fmla="*/ 1310099 w 1932773"/>
                <a:gd name="connsiteY14" fmla="*/ 542906 h 785010"/>
                <a:gd name="connsiteX15" fmla="*/ 1306824 w 1932773"/>
                <a:gd name="connsiteY15" fmla="*/ 484214 h 785010"/>
                <a:gd name="connsiteX16" fmla="*/ 1336474 w 1932773"/>
                <a:gd name="connsiteY16" fmla="*/ 385169 h 785010"/>
                <a:gd name="connsiteX17" fmla="*/ 1361622 w 1932773"/>
                <a:gd name="connsiteY17" fmla="*/ 413563 h 785010"/>
                <a:gd name="connsiteX18" fmla="*/ 1399074 w 1932773"/>
                <a:gd name="connsiteY18" fmla="*/ 377831 h 785010"/>
                <a:gd name="connsiteX19" fmla="*/ 1428724 w 1932773"/>
                <a:gd name="connsiteY19" fmla="*/ 454866 h 785010"/>
                <a:gd name="connsiteX20" fmla="*/ 1460908 w 1932773"/>
                <a:gd name="connsiteY20" fmla="*/ 402520 h 785010"/>
                <a:gd name="connsiteX21" fmla="*/ 1553898 w 1932773"/>
                <a:gd name="connsiteY21" fmla="*/ 377831 h 785010"/>
                <a:gd name="connsiteX22" fmla="*/ 1625400 w 1932773"/>
                <a:gd name="connsiteY22" fmla="*/ 381108 h 785010"/>
                <a:gd name="connsiteX23" fmla="*/ 1685698 w 1932773"/>
                <a:gd name="connsiteY23" fmla="*/ 388834 h 785010"/>
                <a:gd name="connsiteX24" fmla="*/ 1715348 w 1932773"/>
                <a:gd name="connsiteY24" fmla="*/ 419799 h 785010"/>
                <a:gd name="connsiteX25" fmla="*/ 1815504 w 1932773"/>
                <a:gd name="connsiteY25" fmla="*/ 418885 h 785010"/>
                <a:gd name="connsiteX26" fmla="*/ 1855899 w 1932773"/>
                <a:gd name="connsiteY26" fmla="*/ 434469 h 785010"/>
                <a:gd name="connsiteX27" fmla="*/ 1860298 w 1932773"/>
                <a:gd name="connsiteY27" fmla="*/ 447526 h 785010"/>
                <a:gd name="connsiteX28" fmla="*/ 1932773 w 1932773"/>
                <a:gd name="connsiteY28" fmla="*/ 447526 h 785010"/>
                <a:gd name="connsiteX29" fmla="*/ 1932773 w 1932773"/>
                <a:gd name="connsiteY29" fmla="*/ 785010 h 7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32773" h="785010">
                  <a:moveTo>
                    <a:pt x="1932773" y="785010"/>
                  </a:moveTo>
                  <a:lnTo>
                    <a:pt x="5477" y="740993"/>
                  </a:lnTo>
                  <a:lnTo>
                    <a:pt x="5477" y="73362"/>
                  </a:lnTo>
                  <a:lnTo>
                    <a:pt x="0" y="36687"/>
                  </a:lnTo>
                  <a:lnTo>
                    <a:pt x="8409" y="7035"/>
                  </a:lnTo>
                  <a:lnTo>
                    <a:pt x="1168449" y="0"/>
                  </a:lnTo>
                  <a:lnTo>
                    <a:pt x="1178239" y="33170"/>
                  </a:lnTo>
                  <a:lnTo>
                    <a:pt x="1205971" y="88492"/>
                  </a:lnTo>
                  <a:lnTo>
                    <a:pt x="1260504" y="183419"/>
                  </a:lnTo>
                  <a:lnTo>
                    <a:pt x="1142099" y="190747"/>
                  </a:lnTo>
                  <a:lnTo>
                    <a:pt x="1105849" y="249441"/>
                  </a:lnTo>
                  <a:lnTo>
                    <a:pt x="1086074" y="330141"/>
                  </a:lnTo>
                  <a:lnTo>
                    <a:pt x="1034144" y="356926"/>
                  </a:lnTo>
                  <a:lnTo>
                    <a:pt x="1000758" y="417078"/>
                  </a:lnTo>
                  <a:lnTo>
                    <a:pt x="1310099" y="542906"/>
                  </a:lnTo>
                  <a:lnTo>
                    <a:pt x="1306824" y="484214"/>
                  </a:lnTo>
                  <a:lnTo>
                    <a:pt x="1336474" y="385169"/>
                  </a:lnTo>
                  <a:lnTo>
                    <a:pt x="1361622" y="413563"/>
                  </a:lnTo>
                  <a:lnTo>
                    <a:pt x="1399074" y="377831"/>
                  </a:lnTo>
                  <a:lnTo>
                    <a:pt x="1428724" y="454866"/>
                  </a:lnTo>
                  <a:lnTo>
                    <a:pt x="1460908" y="402520"/>
                  </a:lnTo>
                  <a:lnTo>
                    <a:pt x="1553898" y="377831"/>
                  </a:lnTo>
                  <a:lnTo>
                    <a:pt x="1625400" y="381108"/>
                  </a:lnTo>
                  <a:lnTo>
                    <a:pt x="1685698" y="388834"/>
                  </a:lnTo>
                  <a:lnTo>
                    <a:pt x="1715348" y="419799"/>
                  </a:lnTo>
                  <a:lnTo>
                    <a:pt x="1815504" y="418885"/>
                  </a:lnTo>
                  <a:lnTo>
                    <a:pt x="1855899" y="434469"/>
                  </a:lnTo>
                  <a:lnTo>
                    <a:pt x="1860298" y="447526"/>
                  </a:lnTo>
                  <a:lnTo>
                    <a:pt x="1932773" y="447526"/>
                  </a:lnTo>
                  <a:lnTo>
                    <a:pt x="1932773" y="785010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 sz="1600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157134" y="2283015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78"/>
                  </a:moveTo>
                  <a:lnTo>
                    <a:pt x="0" y="0"/>
                  </a:lnTo>
                  <a:lnTo>
                    <a:pt x="56024" y="7339"/>
                  </a:lnTo>
                  <a:lnTo>
                    <a:pt x="36249" y="29347"/>
                  </a:lnTo>
                  <a:lnTo>
                    <a:pt x="181199" y="69697"/>
                  </a:lnTo>
                  <a:lnTo>
                    <a:pt x="154849" y="7339"/>
                  </a:lnTo>
                  <a:lnTo>
                    <a:pt x="329449" y="62357"/>
                  </a:lnTo>
                  <a:lnTo>
                    <a:pt x="1512196" y="194422"/>
                  </a:lnTo>
                  <a:lnTo>
                    <a:pt x="1927296" y="227429"/>
                  </a:lnTo>
                  <a:lnTo>
                    <a:pt x="1930596" y="887728"/>
                  </a:lnTo>
                  <a:lnTo>
                    <a:pt x="0" y="891378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 sz="1600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384459" y="1751113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598" y="1426954"/>
                  </a:moveTo>
                  <a:lnTo>
                    <a:pt x="520548" y="1247204"/>
                  </a:lnTo>
                  <a:lnTo>
                    <a:pt x="484299" y="1111480"/>
                  </a:lnTo>
                  <a:lnTo>
                    <a:pt x="467824" y="957430"/>
                  </a:lnTo>
                  <a:lnTo>
                    <a:pt x="405224" y="1063805"/>
                  </a:lnTo>
                  <a:lnTo>
                    <a:pt x="375574" y="1041805"/>
                  </a:lnTo>
                  <a:lnTo>
                    <a:pt x="398649" y="1140830"/>
                  </a:lnTo>
                  <a:lnTo>
                    <a:pt x="359099" y="1155505"/>
                  </a:lnTo>
                  <a:lnTo>
                    <a:pt x="329474" y="1148155"/>
                  </a:lnTo>
                  <a:lnTo>
                    <a:pt x="332749" y="1074805"/>
                  </a:lnTo>
                  <a:lnTo>
                    <a:pt x="326174" y="983105"/>
                  </a:lnTo>
                  <a:lnTo>
                    <a:pt x="299799" y="917080"/>
                  </a:lnTo>
                  <a:lnTo>
                    <a:pt x="293224" y="964755"/>
                  </a:lnTo>
                  <a:lnTo>
                    <a:pt x="306399" y="1063805"/>
                  </a:lnTo>
                  <a:lnTo>
                    <a:pt x="296524" y="1151830"/>
                  </a:lnTo>
                  <a:lnTo>
                    <a:pt x="309699" y="1206855"/>
                  </a:lnTo>
                  <a:lnTo>
                    <a:pt x="270149" y="1195855"/>
                  </a:lnTo>
                  <a:lnTo>
                    <a:pt x="270149" y="1324254"/>
                  </a:lnTo>
                  <a:lnTo>
                    <a:pt x="273449" y="1423279"/>
                  </a:lnTo>
                  <a:lnTo>
                    <a:pt x="164724" y="1415954"/>
                  </a:lnTo>
                  <a:lnTo>
                    <a:pt x="187799" y="1335254"/>
                  </a:lnTo>
                  <a:lnTo>
                    <a:pt x="214149" y="1221530"/>
                  </a:lnTo>
                  <a:lnTo>
                    <a:pt x="210849" y="1122505"/>
                  </a:lnTo>
                  <a:lnTo>
                    <a:pt x="207574" y="994105"/>
                  </a:lnTo>
                  <a:lnTo>
                    <a:pt x="177899" y="851030"/>
                  </a:lnTo>
                  <a:lnTo>
                    <a:pt x="135074" y="803355"/>
                  </a:lnTo>
                  <a:lnTo>
                    <a:pt x="108724" y="660291"/>
                  </a:lnTo>
                  <a:lnTo>
                    <a:pt x="115299" y="539241"/>
                  </a:lnTo>
                  <a:lnTo>
                    <a:pt x="125199" y="476871"/>
                  </a:lnTo>
                  <a:lnTo>
                    <a:pt x="112024" y="381504"/>
                  </a:lnTo>
                  <a:lnTo>
                    <a:pt x="141674" y="337479"/>
                  </a:lnTo>
                  <a:lnTo>
                    <a:pt x="105424" y="330139"/>
                  </a:lnTo>
                  <a:lnTo>
                    <a:pt x="36249" y="260441"/>
                  </a:lnTo>
                  <a:lnTo>
                    <a:pt x="0" y="190747"/>
                  </a:lnTo>
                  <a:lnTo>
                    <a:pt x="42824" y="143067"/>
                  </a:lnTo>
                  <a:lnTo>
                    <a:pt x="128499" y="139392"/>
                  </a:lnTo>
                  <a:lnTo>
                    <a:pt x="230624" y="179742"/>
                  </a:lnTo>
                  <a:lnTo>
                    <a:pt x="260274" y="113722"/>
                  </a:lnTo>
                  <a:lnTo>
                    <a:pt x="319574" y="22007"/>
                  </a:lnTo>
                  <a:lnTo>
                    <a:pt x="424999" y="0"/>
                  </a:lnTo>
                  <a:lnTo>
                    <a:pt x="500773" y="7339"/>
                  </a:lnTo>
                  <a:lnTo>
                    <a:pt x="543598" y="66032"/>
                  </a:lnTo>
                  <a:lnTo>
                    <a:pt x="556773" y="113722"/>
                  </a:lnTo>
                  <a:lnTo>
                    <a:pt x="589723" y="161399"/>
                  </a:lnTo>
                  <a:lnTo>
                    <a:pt x="596323" y="209089"/>
                  </a:lnTo>
                  <a:lnTo>
                    <a:pt x="645723" y="172414"/>
                  </a:lnTo>
                  <a:lnTo>
                    <a:pt x="714923" y="183417"/>
                  </a:lnTo>
                  <a:lnTo>
                    <a:pt x="767623" y="227432"/>
                  </a:lnTo>
                  <a:lnTo>
                    <a:pt x="754448" y="271456"/>
                  </a:lnTo>
                  <a:lnTo>
                    <a:pt x="645723" y="374164"/>
                  </a:lnTo>
                  <a:lnTo>
                    <a:pt x="569973" y="385169"/>
                  </a:lnTo>
                  <a:lnTo>
                    <a:pt x="566673" y="447526"/>
                  </a:lnTo>
                  <a:lnTo>
                    <a:pt x="662198" y="410851"/>
                  </a:lnTo>
                  <a:lnTo>
                    <a:pt x="744573" y="410851"/>
                  </a:lnTo>
                  <a:lnTo>
                    <a:pt x="840098" y="355821"/>
                  </a:lnTo>
                  <a:lnTo>
                    <a:pt x="919173" y="385169"/>
                  </a:lnTo>
                  <a:lnTo>
                    <a:pt x="965298" y="432859"/>
                  </a:lnTo>
                  <a:lnTo>
                    <a:pt x="1090497" y="506218"/>
                  </a:lnTo>
                  <a:lnTo>
                    <a:pt x="1202497" y="443861"/>
                  </a:lnTo>
                  <a:lnTo>
                    <a:pt x="1255222" y="557583"/>
                  </a:lnTo>
                  <a:lnTo>
                    <a:pt x="1314522" y="550243"/>
                  </a:lnTo>
                  <a:lnTo>
                    <a:pt x="1380422" y="586918"/>
                  </a:lnTo>
                  <a:lnTo>
                    <a:pt x="1363947" y="645613"/>
                  </a:lnTo>
                  <a:lnTo>
                    <a:pt x="1304647" y="660291"/>
                  </a:lnTo>
                  <a:lnTo>
                    <a:pt x="1288172" y="722648"/>
                  </a:lnTo>
                  <a:lnTo>
                    <a:pt x="1373822" y="953755"/>
                  </a:lnTo>
                  <a:lnTo>
                    <a:pt x="1360647" y="994105"/>
                  </a:lnTo>
                  <a:lnTo>
                    <a:pt x="1284872" y="1034455"/>
                  </a:lnTo>
                  <a:lnTo>
                    <a:pt x="1222272" y="994105"/>
                  </a:lnTo>
                  <a:lnTo>
                    <a:pt x="1074022" y="931730"/>
                  </a:lnTo>
                  <a:lnTo>
                    <a:pt x="1060847" y="979430"/>
                  </a:lnTo>
                  <a:lnTo>
                    <a:pt x="1024597" y="953755"/>
                  </a:lnTo>
                  <a:lnTo>
                    <a:pt x="1021322" y="1107805"/>
                  </a:lnTo>
                  <a:lnTo>
                    <a:pt x="1018022" y="1210530"/>
                  </a:lnTo>
                  <a:lnTo>
                    <a:pt x="1070722" y="1349929"/>
                  </a:lnTo>
                  <a:lnTo>
                    <a:pt x="1057547" y="1397629"/>
                  </a:lnTo>
                  <a:lnTo>
                    <a:pt x="1008122" y="1390279"/>
                  </a:lnTo>
                  <a:lnTo>
                    <a:pt x="985073" y="1338929"/>
                  </a:lnTo>
                  <a:lnTo>
                    <a:pt x="971898" y="1210530"/>
                  </a:lnTo>
                  <a:lnTo>
                    <a:pt x="945548" y="1126155"/>
                  </a:lnTo>
                  <a:lnTo>
                    <a:pt x="942248" y="1001430"/>
                  </a:lnTo>
                  <a:lnTo>
                    <a:pt x="905998" y="1056455"/>
                  </a:lnTo>
                  <a:lnTo>
                    <a:pt x="856573" y="1041805"/>
                  </a:lnTo>
                  <a:lnTo>
                    <a:pt x="800573" y="957430"/>
                  </a:lnTo>
                  <a:lnTo>
                    <a:pt x="830223" y="1096805"/>
                  </a:lnTo>
                  <a:lnTo>
                    <a:pt x="800573" y="1188530"/>
                  </a:lnTo>
                  <a:lnTo>
                    <a:pt x="830223" y="1316904"/>
                  </a:lnTo>
                  <a:lnTo>
                    <a:pt x="846698" y="1404954"/>
                  </a:lnTo>
                  <a:lnTo>
                    <a:pt x="767623" y="1397629"/>
                  </a:lnTo>
                  <a:lnTo>
                    <a:pt x="764348" y="1342579"/>
                  </a:lnTo>
                  <a:lnTo>
                    <a:pt x="751148" y="1294904"/>
                  </a:lnTo>
                  <a:lnTo>
                    <a:pt x="761048" y="1159180"/>
                  </a:lnTo>
                  <a:lnTo>
                    <a:pt x="744573" y="1140830"/>
                  </a:lnTo>
                  <a:lnTo>
                    <a:pt x="741273" y="1093155"/>
                  </a:lnTo>
                  <a:lnTo>
                    <a:pt x="705048" y="898730"/>
                  </a:lnTo>
                  <a:lnTo>
                    <a:pt x="635848" y="895055"/>
                  </a:lnTo>
                  <a:lnTo>
                    <a:pt x="645723" y="939080"/>
                  </a:lnTo>
                  <a:lnTo>
                    <a:pt x="632548" y="1005105"/>
                  </a:lnTo>
                  <a:lnTo>
                    <a:pt x="652323" y="1162855"/>
                  </a:lnTo>
                  <a:lnTo>
                    <a:pt x="606198" y="1173855"/>
                  </a:lnTo>
                  <a:lnTo>
                    <a:pt x="602898" y="1063805"/>
                  </a:lnTo>
                  <a:lnTo>
                    <a:pt x="583123" y="902380"/>
                  </a:lnTo>
                  <a:lnTo>
                    <a:pt x="579848" y="1085805"/>
                  </a:lnTo>
                  <a:lnTo>
                    <a:pt x="593023" y="1166505"/>
                  </a:lnTo>
                  <a:lnTo>
                    <a:pt x="583123" y="1232555"/>
                  </a:lnTo>
                  <a:lnTo>
                    <a:pt x="602898" y="1316904"/>
                  </a:lnTo>
                  <a:lnTo>
                    <a:pt x="635848" y="1419629"/>
                  </a:lnTo>
                  <a:lnTo>
                    <a:pt x="543598" y="1426954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grpSp>
        <p:nvGrpSpPr>
          <p:cNvPr id="60" name="object 38">
            <a:extLst>
              <a:ext uri="{FF2B5EF4-FFF2-40B4-BE49-F238E27FC236}">
                <a16:creationId xmlns:a16="http://schemas.microsoft.com/office/drawing/2014/main" id="{D4E843DC-7E13-4C2F-BD0D-47A624F9B35F}"/>
              </a:ext>
            </a:extLst>
          </p:cNvPr>
          <p:cNvGrpSpPr/>
          <p:nvPr/>
        </p:nvGrpSpPr>
        <p:grpSpPr>
          <a:xfrm>
            <a:off x="685800" y="3069342"/>
            <a:ext cx="1828800" cy="1264449"/>
            <a:chOff x="7155235" y="1740108"/>
            <a:chExt cx="1936114" cy="1438275"/>
          </a:xfrm>
        </p:grpSpPr>
        <p:sp>
          <p:nvSpPr>
            <p:cNvPr id="61" name="object 39">
              <a:extLst>
                <a:ext uri="{FF2B5EF4-FFF2-40B4-BE49-F238E27FC236}">
                  <a16:creationId xmlns:a16="http://schemas.microsoft.com/office/drawing/2014/main" id="{38831EB9-FE39-4F84-9CB9-FCEC58D7867E}"/>
                </a:ext>
              </a:extLst>
            </p:cNvPr>
            <p:cNvSpPr/>
            <p:nvPr/>
          </p:nvSpPr>
          <p:spPr>
            <a:xfrm>
              <a:off x="7155235" y="1743783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9"/>
                  </a:moveTo>
                  <a:lnTo>
                    <a:pt x="0" y="1427009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3" name="object 40">
              <a:extLst>
                <a:ext uri="{FF2B5EF4-FFF2-40B4-BE49-F238E27FC236}">
                  <a16:creationId xmlns:a16="http://schemas.microsoft.com/office/drawing/2014/main" id="{7B411DB4-C13D-4CF7-8EB0-83F30B829C15}"/>
                </a:ext>
              </a:extLst>
            </p:cNvPr>
            <p:cNvSpPr/>
            <p:nvPr/>
          </p:nvSpPr>
          <p:spPr>
            <a:xfrm>
              <a:off x="7157135" y="2283015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78"/>
                  </a:moveTo>
                  <a:lnTo>
                    <a:pt x="0" y="0"/>
                  </a:lnTo>
                  <a:lnTo>
                    <a:pt x="56024" y="7339"/>
                  </a:lnTo>
                  <a:lnTo>
                    <a:pt x="36249" y="29347"/>
                  </a:lnTo>
                  <a:lnTo>
                    <a:pt x="181199" y="69697"/>
                  </a:lnTo>
                  <a:lnTo>
                    <a:pt x="154849" y="7339"/>
                  </a:lnTo>
                  <a:lnTo>
                    <a:pt x="329449" y="62357"/>
                  </a:lnTo>
                  <a:lnTo>
                    <a:pt x="1512196" y="194422"/>
                  </a:lnTo>
                  <a:lnTo>
                    <a:pt x="1927296" y="227429"/>
                  </a:lnTo>
                  <a:lnTo>
                    <a:pt x="1930596" y="887728"/>
                  </a:lnTo>
                  <a:lnTo>
                    <a:pt x="0" y="891378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4" name="object 41">
              <a:extLst>
                <a:ext uri="{FF2B5EF4-FFF2-40B4-BE49-F238E27FC236}">
                  <a16:creationId xmlns:a16="http://schemas.microsoft.com/office/drawing/2014/main" id="{D2931B37-A5B5-4743-8467-E28A787DFC12}"/>
                </a:ext>
              </a:extLst>
            </p:cNvPr>
            <p:cNvSpPr/>
            <p:nvPr/>
          </p:nvSpPr>
          <p:spPr>
            <a:xfrm>
              <a:off x="7160435" y="1740108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296" y="785010"/>
                  </a:moveTo>
                  <a:lnTo>
                    <a:pt x="0" y="740993"/>
                  </a:lnTo>
                  <a:lnTo>
                    <a:pt x="0" y="73362"/>
                  </a:lnTo>
                  <a:lnTo>
                    <a:pt x="39549" y="36687"/>
                  </a:lnTo>
                  <a:lnTo>
                    <a:pt x="32949" y="0"/>
                  </a:lnTo>
                  <a:lnTo>
                    <a:pt x="1162972" y="0"/>
                  </a:lnTo>
                  <a:lnTo>
                    <a:pt x="1146497" y="36687"/>
                  </a:lnTo>
                  <a:lnTo>
                    <a:pt x="1162972" y="99044"/>
                  </a:lnTo>
                  <a:lnTo>
                    <a:pt x="1202497" y="183419"/>
                  </a:lnTo>
                  <a:lnTo>
                    <a:pt x="1136622" y="190747"/>
                  </a:lnTo>
                  <a:lnTo>
                    <a:pt x="1100372" y="249441"/>
                  </a:lnTo>
                  <a:lnTo>
                    <a:pt x="1080597" y="330141"/>
                  </a:lnTo>
                  <a:lnTo>
                    <a:pt x="952123" y="348484"/>
                  </a:lnTo>
                  <a:lnTo>
                    <a:pt x="981773" y="425519"/>
                  </a:lnTo>
                  <a:lnTo>
                    <a:pt x="1304622" y="542906"/>
                  </a:lnTo>
                  <a:lnTo>
                    <a:pt x="1301347" y="484214"/>
                  </a:lnTo>
                  <a:lnTo>
                    <a:pt x="1330997" y="385169"/>
                  </a:lnTo>
                  <a:lnTo>
                    <a:pt x="1360647" y="476874"/>
                  </a:lnTo>
                  <a:lnTo>
                    <a:pt x="1393597" y="377831"/>
                  </a:lnTo>
                  <a:lnTo>
                    <a:pt x="1423247" y="454866"/>
                  </a:lnTo>
                  <a:lnTo>
                    <a:pt x="1396897" y="550246"/>
                  </a:lnTo>
                  <a:lnTo>
                    <a:pt x="1548421" y="377831"/>
                  </a:lnTo>
                  <a:lnTo>
                    <a:pt x="1660446" y="440199"/>
                  </a:lnTo>
                  <a:lnTo>
                    <a:pt x="1680221" y="388834"/>
                  </a:lnTo>
                  <a:lnTo>
                    <a:pt x="1709871" y="491551"/>
                  </a:lnTo>
                  <a:lnTo>
                    <a:pt x="1755996" y="469534"/>
                  </a:lnTo>
                  <a:lnTo>
                    <a:pt x="1805396" y="506221"/>
                  </a:lnTo>
                  <a:lnTo>
                    <a:pt x="1854821" y="447526"/>
                  </a:lnTo>
                  <a:lnTo>
                    <a:pt x="1927296" y="447526"/>
                  </a:lnTo>
                  <a:lnTo>
                    <a:pt x="1927296" y="785010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5" name="object 42">
              <a:extLst>
                <a:ext uri="{FF2B5EF4-FFF2-40B4-BE49-F238E27FC236}">
                  <a16:creationId xmlns:a16="http://schemas.microsoft.com/office/drawing/2014/main" id="{6D6C15F8-D237-4481-9A64-B5E3A267D04E}"/>
                </a:ext>
              </a:extLst>
            </p:cNvPr>
            <p:cNvSpPr/>
            <p:nvPr/>
          </p:nvSpPr>
          <p:spPr>
            <a:xfrm>
              <a:off x="7384459" y="1751113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598" y="1426954"/>
                  </a:moveTo>
                  <a:lnTo>
                    <a:pt x="520548" y="1247204"/>
                  </a:lnTo>
                  <a:lnTo>
                    <a:pt x="484299" y="1111480"/>
                  </a:lnTo>
                  <a:lnTo>
                    <a:pt x="467824" y="957430"/>
                  </a:lnTo>
                  <a:lnTo>
                    <a:pt x="405224" y="1063805"/>
                  </a:lnTo>
                  <a:lnTo>
                    <a:pt x="375574" y="1041805"/>
                  </a:lnTo>
                  <a:lnTo>
                    <a:pt x="398649" y="1140830"/>
                  </a:lnTo>
                  <a:lnTo>
                    <a:pt x="359099" y="1155505"/>
                  </a:lnTo>
                  <a:lnTo>
                    <a:pt x="329474" y="1148155"/>
                  </a:lnTo>
                  <a:lnTo>
                    <a:pt x="332749" y="1074805"/>
                  </a:lnTo>
                  <a:lnTo>
                    <a:pt x="326174" y="983105"/>
                  </a:lnTo>
                  <a:lnTo>
                    <a:pt x="299799" y="917080"/>
                  </a:lnTo>
                  <a:lnTo>
                    <a:pt x="293224" y="964755"/>
                  </a:lnTo>
                  <a:lnTo>
                    <a:pt x="306399" y="1063805"/>
                  </a:lnTo>
                  <a:lnTo>
                    <a:pt x="296524" y="1151830"/>
                  </a:lnTo>
                  <a:lnTo>
                    <a:pt x="309699" y="1206855"/>
                  </a:lnTo>
                  <a:lnTo>
                    <a:pt x="270149" y="1195855"/>
                  </a:lnTo>
                  <a:lnTo>
                    <a:pt x="270149" y="1324254"/>
                  </a:lnTo>
                  <a:lnTo>
                    <a:pt x="273449" y="1423279"/>
                  </a:lnTo>
                  <a:lnTo>
                    <a:pt x="164724" y="1415954"/>
                  </a:lnTo>
                  <a:lnTo>
                    <a:pt x="187799" y="1335254"/>
                  </a:lnTo>
                  <a:lnTo>
                    <a:pt x="214149" y="1221530"/>
                  </a:lnTo>
                  <a:lnTo>
                    <a:pt x="210849" y="1122505"/>
                  </a:lnTo>
                  <a:lnTo>
                    <a:pt x="207574" y="994105"/>
                  </a:lnTo>
                  <a:lnTo>
                    <a:pt x="177899" y="851030"/>
                  </a:lnTo>
                  <a:lnTo>
                    <a:pt x="135074" y="803355"/>
                  </a:lnTo>
                  <a:lnTo>
                    <a:pt x="108724" y="660291"/>
                  </a:lnTo>
                  <a:lnTo>
                    <a:pt x="115299" y="539241"/>
                  </a:lnTo>
                  <a:lnTo>
                    <a:pt x="125199" y="476871"/>
                  </a:lnTo>
                  <a:lnTo>
                    <a:pt x="112024" y="381504"/>
                  </a:lnTo>
                  <a:lnTo>
                    <a:pt x="141674" y="337479"/>
                  </a:lnTo>
                  <a:lnTo>
                    <a:pt x="105424" y="330139"/>
                  </a:lnTo>
                  <a:lnTo>
                    <a:pt x="36249" y="260441"/>
                  </a:lnTo>
                  <a:lnTo>
                    <a:pt x="0" y="190747"/>
                  </a:lnTo>
                  <a:lnTo>
                    <a:pt x="42824" y="143067"/>
                  </a:lnTo>
                  <a:lnTo>
                    <a:pt x="128499" y="139392"/>
                  </a:lnTo>
                  <a:lnTo>
                    <a:pt x="230624" y="179742"/>
                  </a:lnTo>
                  <a:lnTo>
                    <a:pt x="260274" y="113722"/>
                  </a:lnTo>
                  <a:lnTo>
                    <a:pt x="319574" y="22007"/>
                  </a:lnTo>
                  <a:lnTo>
                    <a:pt x="424999" y="0"/>
                  </a:lnTo>
                  <a:lnTo>
                    <a:pt x="500773" y="7339"/>
                  </a:lnTo>
                  <a:lnTo>
                    <a:pt x="543598" y="66032"/>
                  </a:lnTo>
                  <a:lnTo>
                    <a:pt x="556773" y="113722"/>
                  </a:lnTo>
                  <a:lnTo>
                    <a:pt x="589723" y="161399"/>
                  </a:lnTo>
                  <a:lnTo>
                    <a:pt x="596323" y="209089"/>
                  </a:lnTo>
                  <a:lnTo>
                    <a:pt x="645723" y="172414"/>
                  </a:lnTo>
                  <a:lnTo>
                    <a:pt x="714923" y="183417"/>
                  </a:lnTo>
                  <a:lnTo>
                    <a:pt x="767623" y="227432"/>
                  </a:lnTo>
                  <a:lnTo>
                    <a:pt x="754448" y="271456"/>
                  </a:lnTo>
                  <a:lnTo>
                    <a:pt x="645723" y="374164"/>
                  </a:lnTo>
                  <a:lnTo>
                    <a:pt x="569973" y="385169"/>
                  </a:lnTo>
                  <a:lnTo>
                    <a:pt x="566673" y="447526"/>
                  </a:lnTo>
                  <a:lnTo>
                    <a:pt x="662198" y="410851"/>
                  </a:lnTo>
                  <a:lnTo>
                    <a:pt x="744573" y="410851"/>
                  </a:lnTo>
                  <a:lnTo>
                    <a:pt x="840098" y="355821"/>
                  </a:lnTo>
                  <a:lnTo>
                    <a:pt x="919173" y="385169"/>
                  </a:lnTo>
                  <a:lnTo>
                    <a:pt x="965298" y="432859"/>
                  </a:lnTo>
                  <a:lnTo>
                    <a:pt x="1090497" y="506218"/>
                  </a:lnTo>
                  <a:lnTo>
                    <a:pt x="1202497" y="443861"/>
                  </a:lnTo>
                  <a:lnTo>
                    <a:pt x="1255222" y="557583"/>
                  </a:lnTo>
                  <a:lnTo>
                    <a:pt x="1314522" y="550243"/>
                  </a:lnTo>
                  <a:lnTo>
                    <a:pt x="1380422" y="586918"/>
                  </a:lnTo>
                  <a:lnTo>
                    <a:pt x="1363947" y="645613"/>
                  </a:lnTo>
                  <a:lnTo>
                    <a:pt x="1304647" y="660291"/>
                  </a:lnTo>
                  <a:lnTo>
                    <a:pt x="1288172" y="722648"/>
                  </a:lnTo>
                  <a:lnTo>
                    <a:pt x="1373822" y="953755"/>
                  </a:lnTo>
                  <a:lnTo>
                    <a:pt x="1360647" y="994105"/>
                  </a:lnTo>
                  <a:lnTo>
                    <a:pt x="1284872" y="1034455"/>
                  </a:lnTo>
                  <a:lnTo>
                    <a:pt x="1222272" y="994105"/>
                  </a:lnTo>
                  <a:lnTo>
                    <a:pt x="1074022" y="931730"/>
                  </a:lnTo>
                  <a:lnTo>
                    <a:pt x="1060847" y="979430"/>
                  </a:lnTo>
                  <a:lnTo>
                    <a:pt x="1024597" y="953755"/>
                  </a:lnTo>
                  <a:lnTo>
                    <a:pt x="1021322" y="1107805"/>
                  </a:lnTo>
                  <a:lnTo>
                    <a:pt x="1018022" y="1210530"/>
                  </a:lnTo>
                  <a:lnTo>
                    <a:pt x="1070722" y="1349929"/>
                  </a:lnTo>
                  <a:lnTo>
                    <a:pt x="1057547" y="1397629"/>
                  </a:lnTo>
                  <a:lnTo>
                    <a:pt x="1008122" y="1390279"/>
                  </a:lnTo>
                  <a:lnTo>
                    <a:pt x="985073" y="1338929"/>
                  </a:lnTo>
                  <a:lnTo>
                    <a:pt x="971898" y="1210530"/>
                  </a:lnTo>
                  <a:lnTo>
                    <a:pt x="945548" y="1126155"/>
                  </a:lnTo>
                  <a:lnTo>
                    <a:pt x="942248" y="1001430"/>
                  </a:lnTo>
                  <a:lnTo>
                    <a:pt x="905998" y="1056455"/>
                  </a:lnTo>
                  <a:lnTo>
                    <a:pt x="856573" y="1041805"/>
                  </a:lnTo>
                  <a:lnTo>
                    <a:pt x="800573" y="957430"/>
                  </a:lnTo>
                  <a:lnTo>
                    <a:pt x="830223" y="1096805"/>
                  </a:lnTo>
                  <a:lnTo>
                    <a:pt x="800573" y="1188530"/>
                  </a:lnTo>
                  <a:lnTo>
                    <a:pt x="830223" y="1316904"/>
                  </a:lnTo>
                  <a:lnTo>
                    <a:pt x="846698" y="1404954"/>
                  </a:lnTo>
                  <a:lnTo>
                    <a:pt x="767623" y="1397629"/>
                  </a:lnTo>
                  <a:lnTo>
                    <a:pt x="764348" y="1342579"/>
                  </a:lnTo>
                  <a:lnTo>
                    <a:pt x="751148" y="1294904"/>
                  </a:lnTo>
                  <a:lnTo>
                    <a:pt x="761048" y="1159180"/>
                  </a:lnTo>
                  <a:lnTo>
                    <a:pt x="744573" y="1140830"/>
                  </a:lnTo>
                  <a:lnTo>
                    <a:pt x="741273" y="1093155"/>
                  </a:lnTo>
                  <a:lnTo>
                    <a:pt x="705048" y="898730"/>
                  </a:lnTo>
                  <a:lnTo>
                    <a:pt x="635848" y="895055"/>
                  </a:lnTo>
                  <a:lnTo>
                    <a:pt x="645723" y="939080"/>
                  </a:lnTo>
                  <a:lnTo>
                    <a:pt x="632548" y="1005105"/>
                  </a:lnTo>
                  <a:lnTo>
                    <a:pt x="652323" y="1162855"/>
                  </a:lnTo>
                  <a:lnTo>
                    <a:pt x="606198" y="1173855"/>
                  </a:lnTo>
                  <a:lnTo>
                    <a:pt x="602898" y="1063805"/>
                  </a:lnTo>
                  <a:lnTo>
                    <a:pt x="583123" y="902380"/>
                  </a:lnTo>
                  <a:lnTo>
                    <a:pt x="579848" y="1085805"/>
                  </a:lnTo>
                  <a:lnTo>
                    <a:pt x="593023" y="1166505"/>
                  </a:lnTo>
                  <a:lnTo>
                    <a:pt x="583123" y="1232555"/>
                  </a:lnTo>
                  <a:lnTo>
                    <a:pt x="602898" y="1316904"/>
                  </a:lnTo>
                  <a:lnTo>
                    <a:pt x="635848" y="1419629"/>
                  </a:lnTo>
                  <a:lnTo>
                    <a:pt x="543598" y="1426954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E2AA29B-A0A6-4472-A284-54838FFE14F9}"/>
              </a:ext>
            </a:extLst>
          </p:cNvPr>
          <p:cNvSpPr txBox="1"/>
          <p:nvPr/>
        </p:nvSpPr>
        <p:spPr>
          <a:xfrm>
            <a:off x="2670379" y="1171068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네트워크 학습 방법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682859-3421-41AE-9C2B-65939A40962C}"/>
              </a:ext>
            </a:extLst>
          </p:cNvPr>
          <p:cNvSpPr txBox="1"/>
          <p:nvPr/>
        </p:nvSpPr>
        <p:spPr>
          <a:xfrm>
            <a:off x="1247520" y="2608442"/>
            <a:ext cx="83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3FCF3D-5AFB-41B5-8A84-612F6680C7F6}"/>
              </a:ext>
            </a:extLst>
          </p:cNvPr>
          <p:cNvSpPr txBox="1"/>
          <p:nvPr/>
        </p:nvSpPr>
        <p:spPr>
          <a:xfrm>
            <a:off x="1233019" y="4316624"/>
            <a:ext cx="988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실제 정답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56B681-4741-41CA-9259-B980542BA078}"/>
              </a:ext>
            </a:extLst>
          </p:cNvPr>
          <p:cNvSpPr txBox="1"/>
          <p:nvPr/>
        </p:nvSpPr>
        <p:spPr>
          <a:xfrm>
            <a:off x="2956270" y="1516703"/>
            <a:ext cx="5497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</a:t>
            </a:r>
            <a:r>
              <a:rPr lang="en-US" altLang="ko-KR" dirty="0"/>
              <a:t>output </a:t>
            </a:r>
            <a:r>
              <a:rPr lang="ko-KR" altLang="en-US" dirty="0"/>
              <a:t>픽셀간 </a:t>
            </a:r>
            <a:r>
              <a:rPr lang="en-US" altLang="ko-KR" dirty="0"/>
              <a:t>classification loss</a:t>
            </a:r>
            <a:r>
              <a:rPr lang="ko-KR" altLang="en-US" dirty="0"/>
              <a:t>를 계산한다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Backpropagation</a:t>
            </a:r>
            <a:r>
              <a:rPr lang="ko-KR" altLang="en-US" dirty="0"/>
              <a:t>을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4B32E1-58B7-4EEC-B3AC-4ADDE4586985}"/>
              </a:ext>
            </a:extLst>
          </p:cNvPr>
          <p:cNvSpPr txBox="1"/>
          <p:nvPr/>
        </p:nvSpPr>
        <p:spPr>
          <a:xfrm>
            <a:off x="2953414" y="2910747"/>
            <a:ext cx="580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Loss</a:t>
            </a:r>
            <a:r>
              <a:rPr lang="ko-KR" altLang="en-US" dirty="0"/>
              <a:t>의 경우 </a:t>
            </a:r>
            <a:r>
              <a:rPr lang="en-US" altLang="ko-KR" dirty="0"/>
              <a:t>output</a:t>
            </a:r>
            <a:r>
              <a:rPr lang="ko-KR" altLang="en-US" dirty="0"/>
              <a:t>의 모든 픽셀에 </a:t>
            </a:r>
            <a:r>
              <a:rPr lang="en-US" altLang="ko-KR" u="sng" dirty="0"/>
              <a:t>Cross Entropy</a:t>
            </a:r>
            <a:r>
              <a:rPr lang="ko-KR" altLang="en-US" dirty="0"/>
              <a:t>를 적용하여 이 값들을 모두 혹은 </a:t>
            </a:r>
            <a:r>
              <a:rPr lang="en-US" altLang="ko-KR" dirty="0"/>
              <a:t>mini-batch </a:t>
            </a:r>
            <a:r>
              <a:rPr lang="ko-KR" altLang="en-US" dirty="0"/>
              <a:t>단위로 더하거나 평균 내어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38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5" dirty="0">
                <a:solidFill>
                  <a:schemeClr val="accent1"/>
                </a:solidFill>
              </a:rPr>
              <a:t>Fully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Convolutional</a:t>
            </a:r>
          </a:p>
        </p:txBody>
      </p:sp>
      <p:sp>
        <p:nvSpPr>
          <p:cNvPr id="3" name="object 3"/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3 x H x</a:t>
            </a:r>
            <a:r>
              <a:rPr sz="1400" spc="-114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53732" y="1674459"/>
            <a:ext cx="399415" cy="1535430"/>
            <a:chOff x="2553732" y="1674459"/>
            <a:chExt cx="399415" cy="1535430"/>
          </a:xfrm>
        </p:grpSpPr>
        <p:sp>
          <p:nvSpPr>
            <p:cNvPr id="6" name="object 6"/>
            <p:cNvSpPr/>
            <p:nvPr/>
          </p:nvSpPr>
          <p:spPr>
            <a:xfrm>
              <a:off x="2558494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41169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8494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8494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512105" y="1674459"/>
            <a:ext cx="399415" cy="1535430"/>
            <a:chOff x="3512105" y="1674459"/>
            <a:chExt cx="399415" cy="1535430"/>
          </a:xfrm>
        </p:grpSpPr>
        <p:sp>
          <p:nvSpPr>
            <p:cNvPr id="11" name="object 11"/>
            <p:cNvSpPr/>
            <p:nvPr/>
          </p:nvSpPr>
          <p:spPr>
            <a:xfrm>
              <a:off x="3516867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99542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6867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6867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529903" y="1674459"/>
            <a:ext cx="399415" cy="1535430"/>
            <a:chOff x="4529903" y="1674459"/>
            <a:chExt cx="399415" cy="1535430"/>
          </a:xfrm>
        </p:grpSpPr>
        <p:sp>
          <p:nvSpPr>
            <p:cNvPr id="16" name="object 16"/>
            <p:cNvSpPr/>
            <p:nvPr/>
          </p:nvSpPr>
          <p:spPr>
            <a:xfrm>
              <a:off x="4534665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17340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34665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34665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11592" y="3793456"/>
            <a:ext cx="11023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1130" marR="5080" indent="-1390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Convolutions: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D x H x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2086895" y="2520844"/>
            <a:ext cx="356235" cy="82550"/>
            <a:chOff x="2086895" y="2520844"/>
            <a:chExt cx="356235" cy="82550"/>
          </a:xfrm>
        </p:grpSpPr>
        <p:sp>
          <p:nvSpPr>
            <p:cNvPr id="22" name="object 22"/>
            <p:cNvSpPr/>
            <p:nvPr/>
          </p:nvSpPr>
          <p:spPr>
            <a:xfrm>
              <a:off x="2086895" y="256184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37170" y="2520844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053829" y="2262058"/>
            <a:ext cx="53243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01293" y="2520844"/>
            <a:ext cx="356235" cy="82550"/>
            <a:chOff x="3001293" y="2520844"/>
            <a:chExt cx="356235" cy="82550"/>
          </a:xfrm>
        </p:grpSpPr>
        <p:sp>
          <p:nvSpPr>
            <p:cNvPr id="26" name="object 26"/>
            <p:cNvSpPr/>
            <p:nvPr/>
          </p:nvSpPr>
          <p:spPr>
            <a:xfrm>
              <a:off x="3001293" y="256184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51568" y="2520844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68227" y="2262058"/>
            <a:ext cx="53243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91891" y="2520844"/>
            <a:ext cx="356235" cy="82550"/>
            <a:chOff x="3991891" y="2520844"/>
            <a:chExt cx="356235" cy="82550"/>
          </a:xfrm>
        </p:grpSpPr>
        <p:sp>
          <p:nvSpPr>
            <p:cNvPr id="30" name="object 30"/>
            <p:cNvSpPr/>
            <p:nvPr/>
          </p:nvSpPr>
          <p:spPr>
            <a:xfrm>
              <a:off x="3991891" y="256184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42166" y="2520844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958825" y="2262058"/>
            <a:ext cx="53243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142739" y="2551294"/>
            <a:ext cx="356235" cy="82550"/>
            <a:chOff x="5142739" y="2551294"/>
            <a:chExt cx="356235" cy="82550"/>
          </a:xfrm>
        </p:grpSpPr>
        <p:sp>
          <p:nvSpPr>
            <p:cNvPr id="34" name="object 34"/>
            <p:cNvSpPr/>
            <p:nvPr/>
          </p:nvSpPr>
          <p:spPr>
            <a:xfrm>
              <a:off x="5142739" y="259229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93014" y="255129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09671" y="2292510"/>
            <a:ext cx="53243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038995" y="3152243"/>
            <a:ext cx="3013075" cy="753110"/>
            <a:chOff x="2038995" y="3152243"/>
            <a:chExt cx="3013075" cy="753110"/>
          </a:xfrm>
        </p:grpSpPr>
        <p:sp>
          <p:nvSpPr>
            <p:cNvPr id="38" name="object 38"/>
            <p:cNvSpPr/>
            <p:nvPr/>
          </p:nvSpPr>
          <p:spPr>
            <a:xfrm>
              <a:off x="2483144" y="3305518"/>
              <a:ext cx="2559050" cy="345440"/>
            </a:xfrm>
            <a:custGeom>
              <a:avLst/>
              <a:gdLst/>
              <a:ahLst/>
              <a:cxnLst/>
              <a:rect l="l" t="t" r="r" b="b"/>
              <a:pathLst>
                <a:path w="2559050" h="345439">
                  <a:moveTo>
                    <a:pt x="2558994" y="0"/>
                  </a:moveTo>
                  <a:lnTo>
                    <a:pt x="2555833" y="33843"/>
                  </a:lnTo>
                  <a:lnTo>
                    <a:pt x="2546582" y="66071"/>
                  </a:lnTo>
                  <a:lnTo>
                    <a:pt x="2511219" y="122074"/>
                  </a:lnTo>
                  <a:lnTo>
                    <a:pt x="2458298" y="159502"/>
                  </a:lnTo>
                  <a:lnTo>
                    <a:pt x="2395870" y="172649"/>
                  </a:lnTo>
                  <a:lnTo>
                    <a:pt x="1442622" y="172649"/>
                  </a:lnTo>
                  <a:lnTo>
                    <a:pt x="1399254" y="178817"/>
                  </a:lnTo>
                  <a:lnTo>
                    <a:pt x="1360286" y="196221"/>
                  </a:lnTo>
                  <a:lnTo>
                    <a:pt x="1327272" y="223218"/>
                  </a:lnTo>
                  <a:lnTo>
                    <a:pt x="1301766" y="258160"/>
                  </a:lnTo>
                  <a:lnTo>
                    <a:pt x="1285323" y="299402"/>
                  </a:lnTo>
                  <a:lnTo>
                    <a:pt x="1279497" y="345299"/>
                  </a:lnTo>
                  <a:lnTo>
                    <a:pt x="1273671" y="299402"/>
                  </a:lnTo>
                  <a:lnTo>
                    <a:pt x="1257228" y="258160"/>
                  </a:lnTo>
                  <a:lnTo>
                    <a:pt x="1231722" y="223218"/>
                  </a:lnTo>
                  <a:lnTo>
                    <a:pt x="1198708" y="196221"/>
                  </a:lnTo>
                  <a:lnTo>
                    <a:pt x="1159740" y="178817"/>
                  </a:lnTo>
                  <a:lnTo>
                    <a:pt x="1116372" y="172649"/>
                  </a:lnTo>
                  <a:lnTo>
                    <a:pt x="163124" y="172649"/>
                  </a:lnTo>
                  <a:lnTo>
                    <a:pt x="119756" y="166482"/>
                  </a:lnTo>
                  <a:lnTo>
                    <a:pt x="80788" y="149077"/>
                  </a:lnTo>
                  <a:lnTo>
                    <a:pt x="47774" y="122081"/>
                  </a:lnTo>
                  <a:lnTo>
                    <a:pt x="22269" y="87138"/>
                  </a:lnTo>
                  <a:lnTo>
                    <a:pt x="5826" y="45896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48520" y="3237318"/>
              <a:ext cx="367030" cy="658495"/>
            </a:xfrm>
            <a:custGeom>
              <a:avLst/>
              <a:gdLst/>
              <a:ahLst/>
              <a:cxnLst/>
              <a:rect l="l" t="t" r="r" b="b"/>
              <a:pathLst>
                <a:path w="367030" h="658495">
                  <a:moveTo>
                    <a:pt x="0" y="658223"/>
                  </a:moveTo>
                  <a:lnTo>
                    <a:pt x="366496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78000" y="3152243"/>
              <a:ext cx="88597" cy="109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155235" y="1740108"/>
            <a:ext cx="1936114" cy="1438275"/>
            <a:chOff x="7155235" y="1740108"/>
            <a:chExt cx="1936114" cy="1438275"/>
          </a:xfrm>
        </p:grpSpPr>
        <p:sp>
          <p:nvSpPr>
            <p:cNvPr id="42" name="object 42"/>
            <p:cNvSpPr/>
            <p:nvPr/>
          </p:nvSpPr>
          <p:spPr>
            <a:xfrm>
              <a:off x="7155235" y="1743783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9"/>
                  </a:moveTo>
                  <a:lnTo>
                    <a:pt x="0" y="1427009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57135" y="2283015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78"/>
                  </a:moveTo>
                  <a:lnTo>
                    <a:pt x="0" y="0"/>
                  </a:lnTo>
                  <a:lnTo>
                    <a:pt x="56024" y="7339"/>
                  </a:lnTo>
                  <a:lnTo>
                    <a:pt x="36249" y="29347"/>
                  </a:lnTo>
                  <a:lnTo>
                    <a:pt x="181199" y="69697"/>
                  </a:lnTo>
                  <a:lnTo>
                    <a:pt x="154849" y="7339"/>
                  </a:lnTo>
                  <a:lnTo>
                    <a:pt x="329449" y="62357"/>
                  </a:lnTo>
                  <a:lnTo>
                    <a:pt x="1512196" y="194422"/>
                  </a:lnTo>
                  <a:lnTo>
                    <a:pt x="1927296" y="227429"/>
                  </a:lnTo>
                  <a:lnTo>
                    <a:pt x="1930596" y="887728"/>
                  </a:lnTo>
                  <a:lnTo>
                    <a:pt x="0" y="891378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60435" y="1740108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296" y="785010"/>
                  </a:moveTo>
                  <a:lnTo>
                    <a:pt x="0" y="740993"/>
                  </a:lnTo>
                  <a:lnTo>
                    <a:pt x="0" y="73362"/>
                  </a:lnTo>
                  <a:lnTo>
                    <a:pt x="39549" y="36687"/>
                  </a:lnTo>
                  <a:lnTo>
                    <a:pt x="32949" y="0"/>
                  </a:lnTo>
                  <a:lnTo>
                    <a:pt x="1162972" y="0"/>
                  </a:lnTo>
                  <a:lnTo>
                    <a:pt x="1146497" y="36687"/>
                  </a:lnTo>
                  <a:lnTo>
                    <a:pt x="1162972" y="99044"/>
                  </a:lnTo>
                  <a:lnTo>
                    <a:pt x="1202497" y="183419"/>
                  </a:lnTo>
                  <a:lnTo>
                    <a:pt x="1136622" y="190747"/>
                  </a:lnTo>
                  <a:lnTo>
                    <a:pt x="1100372" y="249441"/>
                  </a:lnTo>
                  <a:lnTo>
                    <a:pt x="1080597" y="330141"/>
                  </a:lnTo>
                  <a:lnTo>
                    <a:pt x="952123" y="348484"/>
                  </a:lnTo>
                  <a:lnTo>
                    <a:pt x="981773" y="425519"/>
                  </a:lnTo>
                  <a:lnTo>
                    <a:pt x="1304622" y="542906"/>
                  </a:lnTo>
                  <a:lnTo>
                    <a:pt x="1301347" y="484214"/>
                  </a:lnTo>
                  <a:lnTo>
                    <a:pt x="1330997" y="385169"/>
                  </a:lnTo>
                  <a:lnTo>
                    <a:pt x="1360647" y="476874"/>
                  </a:lnTo>
                  <a:lnTo>
                    <a:pt x="1393597" y="377831"/>
                  </a:lnTo>
                  <a:lnTo>
                    <a:pt x="1423247" y="454866"/>
                  </a:lnTo>
                  <a:lnTo>
                    <a:pt x="1396897" y="550246"/>
                  </a:lnTo>
                  <a:lnTo>
                    <a:pt x="1548421" y="377831"/>
                  </a:lnTo>
                  <a:lnTo>
                    <a:pt x="1660446" y="440199"/>
                  </a:lnTo>
                  <a:lnTo>
                    <a:pt x="1680221" y="388834"/>
                  </a:lnTo>
                  <a:lnTo>
                    <a:pt x="1709871" y="491551"/>
                  </a:lnTo>
                  <a:lnTo>
                    <a:pt x="1755996" y="469534"/>
                  </a:lnTo>
                  <a:lnTo>
                    <a:pt x="1805396" y="506221"/>
                  </a:lnTo>
                  <a:lnTo>
                    <a:pt x="1854821" y="447526"/>
                  </a:lnTo>
                  <a:lnTo>
                    <a:pt x="1927296" y="447526"/>
                  </a:lnTo>
                  <a:lnTo>
                    <a:pt x="1927296" y="785010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84459" y="1751113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598" y="1426954"/>
                  </a:moveTo>
                  <a:lnTo>
                    <a:pt x="520548" y="1247204"/>
                  </a:lnTo>
                  <a:lnTo>
                    <a:pt x="484299" y="1111480"/>
                  </a:lnTo>
                  <a:lnTo>
                    <a:pt x="467824" y="957430"/>
                  </a:lnTo>
                  <a:lnTo>
                    <a:pt x="405224" y="1063805"/>
                  </a:lnTo>
                  <a:lnTo>
                    <a:pt x="375574" y="1041805"/>
                  </a:lnTo>
                  <a:lnTo>
                    <a:pt x="398649" y="1140830"/>
                  </a:lnTo>
                  <a:lnTo>
                    <a:pt x="359099" y="1155505"/>
                  </a:lnTo>
                  <a:lnTo>
                    <a:pt x="329474" y="1148155"/>
                  </a:lnTo>
                  <a:lnTo>
                    <a:pt x="332749" y="1074805"/>
                  </a:lnTo>
                  <a:lnTo>
                    <a:pt x="326174" y="983105"/>
                  </a:lnTo>
                  <a:lnTo>
                    <a:pt x="299799" y="917080"/>
                  </a:lnTo>
                  <a:lnTo>
                    <a:pt x="293224" y="964755"/>
                  </a:lnTo>
                  <a:lnTo>
                    <a:pt x="306399" y="1063805"/>
                  </a:lnTo>
                  <a:lnTo>
                    <a:pt x="296524" y="1151830"/>
                  </a:lnTo>
                  <a:lnTo>
                    <a:pt x="309699" y="1206855"/>
                  </a:lnTo>
                  <a:lnTo>
                    <a:pt x="270149" y="1195855"/>
                  </a:lnTo>
                  <a:lnTo>
                    <a:pt x="270149" y="1324254"/>
                  </a:lnTo>
                  <a:lnTo>
                    <a:pt x="273449" y="1423279"/>
                  </a:lnTo>
                  <a:lnTo>
                    <a:pt x="164724" y="1415954"/>
                  </a:lnTo>
                  <a:lnTo>
                    <a:pt x="187799" y="1335254"/>
                  </a:lnTo>
                  <a:lnTo>
                    <a:pt x="214149" y="1221530"/>
                  </a:lnTo>
                  <a:lnTo>
                    <a:pt x="210849" y="1122505"/>
                  </a:lnTo>
                  <a:lnTo>
                    <a:pt x="207574" y="994105"/>
                  </a:lnTo>
                  <a:lnTo>
                    <a:pt x="177899" y="851030"/>
                  </a:lnTo>
                  <a:lnTo>
                    <a:pt x="135074" y="803355"/>
                  </a:lnTo>
                  <a:lnTo>
                    <a:pt x="108724" y="660291"/>
                  </a:lnTo>
                  <a:lnTo>
                    <a:pt x="115299" y="539241"/>
                  </a:lnTo>
                  <a:lnTo>
                    <a:pt x="125199" y="476871"/>
                  </a:lnTo>
                  <a:lnTo>
                    <a:pt x="112024" y="381504"/>
                  </a:lnTo>
                  <a:lnTo>
                    <a:pt x="141674" y="337479"/>
                  </a:lnTo>
                  <a:lnTo>
                    <a:pt x="105424" y="330139"/>
                  </a:lnTo>
                  <a:lnTo>
                    <a:pt x="36249" y="260441"/>
                  </a:lnTo>
                  <a:lnTo>
                    <a:pt x="0" y="190747"/>
                  </a:lnTo>
                  <a:lnTo>
                    <a:pt x="42824" y="143067"/>
                  </a:lnTo>
                  <a:lnTo>
                    <a:pt x="128499" y="139392"/>
                  </a:lnTo>
                  <a:lnTo>
                    <a:pt x="230624" y="179742"/>
                  </a:lnTo>
                  <a:lnTo>
                    <a:pt x="260274" y="113722"/>
                  </a:lnTo>
                  <a:lnTo>
                    <a:pt x="319574" y="22007"/>
                  </a:lnTo>
                  <a:lnTo>
                    <a:pt x="424999" y="0"/>
                  </a:lnTo>
                  <a:lnTo>
                    <a:pt x="500773" y="7339"/>
                  </a:lnTo>
                  <a:lnTo>
                    <a:pt x="543598" y="66032"/>
                  </a:lnTo>
                  <a:lnTo>
                    <a:pt x="556773" y="113722"/>
                  </a:lnTo>
                  <a:lnTo>
                    <a:pt x="589723" y="161399"/>
                  </a:lnTo>
                  <a:lnTo>
                    <a:pt x="596323" y="209089"/>
                  </a:lnTo>
                  <a:lnTo>
                    <a:pt x="645723" y="172414"/>
                  </a:lnTo>
                  <a:lnTo>
                    <a:pt x="714923" y="183417"/>
                  </a:lnTo>
                  <a:lnTo>
                    <a:pt x="767623" y="227432"/>
                  </a:lnTo>
                  <a:lnTo>
                    <a:pt x="754448" y="271456"/>
                  </a:lnTo>
                  <a:lnTo>
                    <a:pt x="645723" y="374164"/>
                  </a:lnTo>
                  <a:lnTo>
                    <a:pt x="569973" y="385169"/>
                  </a:lnTo>
                  <a:lnTo>
                    <a:pt x="566673" y="447526"/>
                  </a:lnTo>
                  <a:lnTo>
                    <a:pt x="662198" y="410851"/>
                  </a:lnTo>
                  <a:lnTo>
                    <a:pt x="744573" y="410851"/>
                  </a:lnTo>
                  <a:lnTo>
                    <a:pt x="840098" y="355821"/>
                  </a:lnTo>
                  <a:lnTo>
                    <a:pt x="919173" y="385169"/>
                  </a:lnTo>
                  <a:lnTo>
                    <a:pt x="965298" y="432859"/>
                  </a:lnTo>
                  <a:lnTo>
                    <a:pt x="1090497" y="506218"/>
                  </a:lnTo>
                  <a:lnTo>
                    <a:pt x="1202497" y="443861"/>
                  </a:lnTo>
                  <a:lnTo>
                    <a:pt x="1255222" y="557583"/>
                  </a:lnTo>
                  <a:lnTo>
                    <a:pt x="1314522" y="550243"/>
                  </a:lnTo>
                  <a:lnTo>
                    <a:pt x="1380422" y="586918"/>
                  </a:lnTo>
                  <a:lnTo>
                    <a:pt x="1363947" y="645613"/>
                  </a:lnTo>
                  <a:lnTo>
                    <a:pt x="1304647" y="660291"/>
                  </a:lnTo>
                  <a:lnTo>
                    <a:pt x="1288172" y="722648"/>
                  </a:lnTo>
                  <a:lnTo>
                    <a:pt x="1373822" y="953755"/>
                  </a:lnTo>
                  <a:lnTo>
                    <a:pt x="1360647" y="994105"/>
                  </a:lnTo>
                  <a:lnTo>
                    <a:pt x="1284872" y="1034455"/>
                  </a:lnTo>
                  <a:lnTo>
                    <a:pt x="1222272" y="994105"/>
                  </a:lnTo>
                  <a:lnTo>
                    <a:pt x="1074022" y="931730"/>
                  </a:lnTo>
                  <a:lnTo>
                    <a:pt x="1060847" y="979430"/>
                  </a:lnTo>
                  <a:lnTo>
                    <a:pt x="1024597" y="953755"/>
                  </a:lnTo>
                  <a:lnTo>
                    <a:pt x="1021322" y="1107805"/>
                  </a:lnTo>
                  <a:lnTo>
                    <a:pt x="1018022" y="1210530"/>
                  </a:lnTo>
                  <a:lnTo>
                    <a:pt x="1070722" y="1349929"/>
                  </a:lnTo>
                  <a:lnTo>
                    <a:pt x="1057547" y="1397629"/>
                  </a:lnTo>
                  <a:lnTo>
                    <a:pt x="1008122" y="1390279"/>
                  </a:lnTo>
                  <a:lnTo>
                    <a:pt x="985073" y="1338929"/>
                  </a:lnTo>
                  <a:lnTo>
                    <a:pt x="971898" y="1210530"/>
                  </a:lnTo>
                  <a:lnTo>
                    <a:pt x="945548" y="1126155"/>
                  </a:lnTo>
                  <a:lnTo>
                    <a:pt x="942248" y="1001430"/>
                  </a:lnTo>
                  <a:lnTo>
                    <a:pt x="905998" y="1056455"/>
                  </a:lnTo>
                  <a:lnTo>
                    <a:pt x="856573" y="1041805"/>
                  </a:lnTo>
                  <a:lnTo>
                    <a:pt x="800573" y="957430"/>
                  </a:lnTo>
                  <a:lnTo>
                    <a:pt x="830223" y="1096805"/>
                  </a:lnTo>
                  <a:lnTo>
                    <a:pt x="800573" y="1188530"/>
                  </a:lnTo>
                  <a:lnTo>
                    <a:pt x="830223" y="1316904"/>
                  </a:lnTo>
                  <a:lnTo>
                    <a:pt x="846698" y="1404954"/>
                  </a:lnTo>
                  <a:lnTo>
                    <a:pt x="767623" y="1397629"/>
                  </a:lnTo>
                  <a:lnTo>
                    <a:pt x="764348" y="1342579"/>
                  </a:lnTo>
                  <a:lnTo>
                    <a:pt x="751148" y="1294904"/>
                  </a:lnTo>
                  <a:lnTo>
                    <a:pt x="761048" y="1159180"/>
                  </a:lnTo>
                  <a:lnTo>
                    <a:pt x="744573" y="1140830"/>
                  </a:lnTo>
                  <a:lnTo>
                    <a:pt x="741273" y="1093155"/>
                  </a:lnTo>
                  <a:lnTo>
                    <a:pt x="705048" y="898730"/>
                  </a:lnTo>
                  <a:lnTo>
                    <a:pt x="635848" y="895055"/>
                  </a:lnTo>
                  <a:lnTo>
                    <a:pt x="645723" y="939080"/>
                  </a:lnTo>
                  <a:lnTo>
                    <a:pt x="632548" y="1005105"/>
                  </a:lnTo>
                  <a:lnTo>
                    <a:pt x="652323" y="1162855"/>
                  </a:lnTo>
                  <a:lnTo>
                    <a:pt x="606198" y="1173855"/>
                  </a:lnTo>
                  <a:lnTo>
                    <a:pt x="602898" y="1063805"/>
                  </a:lnTo>
                  <a:lnTo>
                    <a:pt x="583123" y="902380"/>
                  </a:lnTo>
                  <a:lnTo>
                    <a:pt x="579848" y="1085805"/>
                  </a:lnTo>
                  <a:lnTo>
                    <a:pt x="593023" y="1166505"/>
                  </a:lnTo>
                  <a:lnTo>
                    <a:pt x="583123" y="1232555"/>
                  </a:lnTo>
                  <a:lnTo>
                    <a:pt x="602898" y="1316904"/>
                  </a:lnTo>
                  <a:lnTo>
                    <a:pt x="635848" y="1419629"/>
                  </a:lnTo>
                  <a:lnTo>
                    <a:pt x="543598" y="1426954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602376" y="1712859"/>
            <a:ext cx="835025" cy="1535430"/>
            <a:chOff x="5602376" y="1712859"/>
            <a:chExt cx="835025" cy="1535430"/>
          </a:xfrm>
        </p:grpSpPr>
        <p:sp>
          <p:nvSpPr>
            <p:cNvPr id="47" name="object 47"/>
            <p:cNvSpPr/>
            <p:nvPr/>
          </p:nvSpPr>
          <p:spPr>
            <a:xfrm>
              <a:off x="5607138" y="2034140"/>
              <a:ext cx="509270" cy="1209040"/>
            </a:xfrm>
            <a:custGeom>
              <a:avLst/>
              <a:gdLst/>
              <a:ahLst/>
              <a:cxnLst/>
              <a:rect l="l" t="t" r="r" b="b"/>
              <a:pathLst>
                <a:path w="509270" h="1209039">
                  <a:moveTo>
                    <a:pt x="508773" y="1208977"/>
                  </a:moveTo>
                  <a:lnTo>
                    <a:pt x="0" y="1208977"/>
                  </a:lnTo>
                  <a:lnTo>
                    <a:pt x="0" y="0"/>
                  </a:lnTo>
                  <a:lnTo>
                    <a:pt x="508773" y="0"/>
                  </a:lnTo>
                  <a:lnTo>
                    <a:pt x="508773" y="12089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15912" y="1717621"/>
              <a:ext cx="316865" cy="1525905"/>
            </a:xfrm>
            <a:custGeom>
              <a:avLst/>
              <a:gdLst/>
              <a:ahLst/>
              <a:cxnLst/>
              <a:rect l="l" t="t" r="r" b="b"/>
              <a:pathLst>
                <a:path w="316864" h="1525905">
                  <a:moveTo>
                    <a:pt x="0" y="1525496"/>
                  </a:moveTo>
                  <a:lnTo>
                    <a:pt x="0" y="316519"/>
                  </a:lnTo>
                  <a:lnTo>
                    <a:pt x="316524" y="0"/>
                  </a:lnTo>
                  <a:lnTo>
                    <a:pt x="316524" y="12089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7138" y="1717621"/>
              <a:ext cx="825500" cy="316865"/>
            </a:xfrm>
            <a:custGeom>
              <a:avLst/>
              <a:gdLst/>
              <a:ahLst/>
              <a:cxnLst/>
              <a:rect l="l" t="t" r="r" b="b"/>
              <a:pathLst>
                <a:path w="825500" h="316864">
                  <a:moveTo>
                    <a:pt x="508773" y="316519"/>
                  </a:moveTo>
                  <a:lnTo>
                    <a:pt x="0" y="316519"/>
                  </a:lnTo>
                  <a:lnTo>
                    <a:pt x="316524" y="0"/>
                  </a:lnTo>
                  <a:lnTo>
                    <a:pt x="825298" y="0"/>
                  </a:lnTo>
                  <a:lnTo>
                    <a:pt x="508773" y="316519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607138" y="1717621"/>
              <a:ext cx="825500" cy="1525905"/>
            </a:xfrm>
            <a:custGeom>
              <a:avLst/>
              <a:gdLst/>
              <a:ahLst/>
              <a:cxnLst/>
              <a:rect l="l" t="t" r="r" b="b"/>
              <a:pathLst>
                <a:path w="825500" h="1525905">
                  <a:moveTo>
                    <a:pt x="0" y="316519"/>
                  </a:moveTo>
                  <a:lnTo>
                    <a:pt x="316524" y="0"/>
                  </a:lnTo>
                  <a:lnTo>
                    <a:pt x="825298" y="0"/>
                  </a:lnTo>
                  <a:lnTo>
                    <a:pt x="825298" y="1208972"/>
                  </a:lnTo>
                  <a:lnTo>
                    <a:pt x="508773" y="1525496"/>
                  </a:lnTo>
                  <a:lnTo>
                    <a:pt x="0" y="1525496"/>
                  </a:lnTo>
                  <a:lnTo>
                    <a:pt x="0" y="316519"/>
                  </a:lnTo>
                  <a:close/>
                </a:path>
                <a:path w="825500" h="1525905">
                  <a:moveTo>
                    <a:pt x="0" y="316519"/>
                  </a:moveTo>
                  <a:lnTo>
                    <a:pt x="508773" y="316519"/>
                  </a:lnTo>
                  <a:lnTo>
                    <a:pt x="825298" y="0"/>
                  </a:lnTo>
                </a:path>
                <a:path w="825500" h="1525905">
                  <a:moveTo>
                    <a:pt x="508773" y="316519"/>
                  </a:moveTo>
                  <a:lnTo>
                    <a:pt x="508773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574663" y="3411933"/>
            <a:ext cx="8248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84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Scores: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 x H x</a:t>
            </a:r>
            <a:r>
              <a:rPr sz="1400" spc="-1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grpSp>
        <p:nvGrpSpPr>
          <p:cNvPr id="52" name="object 52"/>
          <p:cNvGrpSpPr/>
          <p:nvPr/>
        </p:nvGrpSpPr>
        <p:grpSpPr>
          <a:xfrm>
            <a:off x="6590536" y="2551294"/>
            <a:ext cx="356235" cy="82550"/>
            <a:chOff x="6590536" y="2551294"/>
            <a:chExt cx="356235" cy="82550"/>
          </a:xfrm>
        </p:grpSpPr>
        <p:sp>
          <p:nvSpPr>
            <p:cNvPr id="53" name="object 53"/>
            <p:cNvSpPr/>
            <p:nvPr/>
          </p:nvSpPr>
          <p:spPr>
            <a:xfrm>
              <a:off x="6590536" y="2592294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>
                  <a:moveTo>
                    <a:pt x="0" y="0"/>
                  </a:moveTo>
                  <a:lnTo>
                    <a:pt x="2597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40810" y="255129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451517" y="2292510"/>
            <a:ext cx="74725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argmax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56" name="object 56"/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Predictions: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H x</a:t>
            </a:r>
            <a:r>
              <a:rPr sz="1400" spc="-4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87598" y="3918329"/>
            <a:ext cx="2760785" cy="6913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ko-KR" altLang="en-US" sz="14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문제점</a:t>
            </a:r>
            <a:r>
              <a:rPr lang="en-US" altLang="ko-KR" sz="14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?</a:t>
            </a:r>
          </a:p>
          <a:p>
            <a:pPr marL="298450" marR="5080" indent="-285750">
              <a:lnSpc>
                <a:spcPts val="165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ko-KR" altLang="en-US" sz="14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원본 이미지 사이즈를 유지하기 때문에 비용이 많이 든다</a:t>
            </a:r>
            <a:r>
              <a:rPr lang="en-US" altLang="ko-KR" sz="14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87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1332" y="1674459"/>
            <a:ext cx="3980815" cy="1535430"/>
            <a:chOff x="2401332" y="1674459"/>
            <a:chExt cx="3980815" cy="1535430"/>
          </a:xfrm>
        </p:grpSpPr>
        <p:sp>
          <p:nvSpPr>
            <p:cNvPr id="3" name="object 3"/>
            <p:cNvSpPr/>
            <p:nvPr/>
          </p:nvSpPr>
          <p:spPr>
            <a:xfrm>
              <a:off x="2406095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88770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06095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6095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8494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1169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8494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8494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6044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3818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19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56044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69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56044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69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69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69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60843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8618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0843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60843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5643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13417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5643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5643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092" y="240834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49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49" y="0"/>
                  </a:lnTo>
                  <a:lnTo>
                    <a:pt x="490749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47841" y="2248695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8"/>
                  </a:moveTo>
                  <a:lnTo>
                    <a:pt x="0" y="159644"/>
                  </a:lnTo>
                  <a:lnTo>
                    <a:pt x="159649" y="0"/>
                  </a:lnTo>
                  <a:lnTo>
                    <a:pt x="159649" y="366849"/>
                  </a:lnTo>
                  <a:lnTo>
                    <a:pt x="0" y="5264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092" y="2248695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49" y="159644"/>
                  </a:moveTo>
                  <a:lnTo>
                    <a:pt x="0" y="159644"/>
                  </a:lnTo>
                  <a:lnTo>
                    <a:pt x="159624" y="0"/>
                  </a:lnTo>
                  <a:lnTo>
                    <a:pt x="650398" y="0"/>
                  </a:lnTo>
                  <a:lnTo>
                    <a:pt x="490749" y="15964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092" y="2248695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4"/>
                  </a:moveTo>
                  <a:lnTo>
                    <a:pt x="159624" y="0"/>
                  </a:lnTo>
                  <a:lnTo>
                    <a:pt x="650398" y="0"/>
                  </a:lnTo>
                  <a:lnTo>
                    <a:pt x="650398" y="366849"/>
                  </a:lnTo>
                  <a:lnTo>
                    <a:pt x="490749" y="526498"/>
                  </a:lnTo>
                  <a:lnTo>
                    <a:pt x="0" y="526498"/>
                  </a:lnTo>
                  <a:lnTo>
                    <a:pt x="0" y="159644"/>
                  </a:lnTo>
                  <a:close/>
                </a:path>
                <a:path w="650875" h="527050">
                  <a:moveTo>
                    <a:pt x="0" y="159644"/>
                  </a:moveTo>
                  <a:lnTo>
                    <a:pt x="490749" y="159644"/>
                  </a:lnTo>
                  <a:lnTo>
                    <a:pt x="650398" y="0"/>
                  </a:lnTo>
                </a:path>
                <a:path w="650875" h="527050">
                  <a:moveTo>
                    <a:pt x="490749" y="159644"/>
                  </a:moveTo>
                  <a:lnTo>
                    <a:pt x="490749" y="526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94391" y="240834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7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74" y="0"/>
                  </a:lnTo>
                  <a:lnTo>
                    <a:pt x="49077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85165" y="2248695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8"/>
                  </a:moveTo>
                  <a:lnTo>
                    <a:pt x="0" y="159644"/>
                  </a:lnTo>
                  <a:lnTo>
                    <a:pt x="159624" y="0"/>
                  </a:lnTo>
                  <a:lnTo>
                    <a:pt x="159624" y="366849"/>
                  </a:lnTo>
                  <a:lnTo>
                    <a:pt x="0" y="5264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94391" y="2248695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74" y="159644"/>
                  </a:moveTo>
                  <a:lnTo>
                    <a:pt x="0" y="159644"/>
                  </a:lnTo>
                  <a:lnTo>
                    <a:pt x="159649" y="0"/>
                  </a:lnTo>
                  <a:lnTo>
                    <a:pt x="650398" y="0"/>
                  </a:lnTo>
                  <a:lnTo>
                    <a:pt x="490774" y="15964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94391" y="2248695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4"/>
                  </a:moveTo>
                  <a:lnTo>
                    <a:pt x="159649" y="0"/>
                  </a:lnTo>
                  <a:lnTo>
                    <a:pt x="650398" y="0"/>
                  </a:lnTo>
                  <a:lnTo>
                    <a:pt x="650398" y="366849"/>
                  </a:lnTo>
                  <a:lnTo>
                    <a:pt x="490774" y="526498"/>
                  </a:lnTo>
                  <a:lnTo>
                    <a:pt x="0" y="526498"/>
                  </a:lnTo>
                  <a:lnTo>
                    <a:pt x="0" y="159644"/>
                  </a:lnTo>
                  <a:close/>
                </a:path>
                <a:path w="650875" h="527050">
                  <a:moveTo>
                    <a:pt x="0" y="159644"/>
                  </a:moveTo>
                  <a:lnTo>
                    <a:pt x="490774" y="159644"/>
                  </a:lnTo>
                  <a:lnTo>
                    <a:pt x="650398" y="0"/>
                  </a:lnTo>
                </a:path>
                <a:path w="650875" h="527050">
                  <a:moveTo>
                    <a:pt x="490774" y="159644"/>
                  </a:moveTo>
                  <a:lnTo>
                    <a:pt x="490774" y="526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13440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214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3440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3440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18239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66014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18239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18239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23039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0813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23039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23039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35088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17763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35088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5088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87487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70162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87487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87487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7610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5" dirty="0">
                <a:solidFill>
                  <a:schemeClr val="accent1"/>
                </a:solidFill>
              </a:rPr>
              <a:t>Fully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Convolutional</a:t>
            </a:r>
          </a:p>
        </p:txBody>
      </p:sp>
      <p:sp>
        <p:nvSpPr>
          <p:cNvPr id="52" name="object 52"/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3 x H x</a:t>
            </a:r>
            <a:r>
              <a:rPr sz="1400" spc="-114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grpSp>
        <p:nvGrpSpPr>
          <p:cNvPr id="54" name="object 54"/>
          <p:cNvGrpSpPr/>
          <p:nvPr/>
        </p:nvGrpSpPr>
        <p:grpSpPr>
          <a:xfrm>
            <a:off x="7155235" y="1740108"/>
            <a:ext cx="1936114" cy="1438275"/>
            <a:chOff x="7155235" y="1740108"/>
            <a:chExt cx="1936114" cy="1438275"/>
          </a:xfrm>
        </p:grpSpPr>
        <p:sp>
          <p:nvSpPr>
            <p:cNvPr id="55" name="object 55"/>
            <p:cNvSpPr/>
            <p:nvPr/>
          </p:nvSpPr>
          <p:spPr>
            <a:xfrm>
              <a:off x="7155235" y="1743783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9"/>
                  </a:moveTo>
                  <a:lnTo>
                    <a:pt x="0" y="1427009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57135" y="2283015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78"/>
                  </a:moveTo>
                  <a:lnTo>
                    <a:pt x="0" y="0"/>
                  </a:lnTo>
                  <a:lnTo>
                    <a:pt x="56024" y="7339"/>
                  </a:lnTo>
                  <a:lnTo>
                    <a:pt x="36249" y="29347"/>
                  </a:lnTo>
                  <a:lnTo>
                    <a:pt x="181199" y="69697"/>
                  </a:lnTo>
                  <a:lnTo>
                    <a:pt x="154849" y="7339"/>
                  </a:lnTo>
                  <a:lnTo>
                    <a:pt x="329449" y="62357"/>
                  </a:lnTo>
                  <a:lnTo>
                    <a:pt x="1512196" y="194422"/>
                  </a:lnTo>
                  <a:lnTo>
                    <a:pt x="1927296" y="227429"/>
                  </a:lnTo>
                  <a:lnTo>
                    <a:pt x="1930596" y="887728"/>
                  </a:lnTo>
                  <a:lnTo>
                    <a:pt x="0" y="891378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60435" y="1740108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296" y="785010"/>
                  </a:moveTo>
                  <a:lnTo>
                    <a:pt x="0" y="740993"/>
                  </a:lnTo>
                  <a:lnTo>
                    <a:pt x="0" y="73362"/>
                  </a:lnTo>
                  <a:lnTo>
                    <a:pt x="39549" y="36687"/>
                  </a:lnTo>
                  <a:lnTo>
                    <a:pt x="32949" y="0"/>
                  </a:lnTo>
                  <a:lnTo>
                    <a:pt x="1162972" y="0"/>
                  </a:lnTo>
                  <a:lnTo>
                    <a:pt x="1146497" y="36687"/>
                  </a:lnTo>
                  <a:lnTo>
                    <a:pt x="1162972" y="99044"/>
                  </a:lnTo>
                  <a:lnTo>
                    <a:pt x="1202497" y="183419"/>
                  </a:lnTo>
                  <a:lnTo>
                    <a:pt x="1136622" y="190747"/>
                  </a:lnTo>
                  <a:lnTo>
                    <a:pt x="1100372" y="249441"/>
                  </a:lnTo>
                  <a:lnTo>
                    <a:pt x="1080597" y="330141"/>
                  </a:lnTo>
                  <a:lnTo>
                    <a:pt x="952123" y="348484"/>
                  </a:lnTo>
                  <a:lnTo>
                    <a:pt x="981773" y="425519"/>
                  </a:lnTo>
                  <a:lnTo>
                    <a:pt x="1304622" y="542906"/>
                  </a:lnTo>
                  <a:lnTo>
                    <a:pt x="1301347" y="484214"/>
                  </a:lnTo>
                  <a:lnTo>
                    <a:pt x="1330997" y="385169"/>
                  </a:lnTo>
                  <a:lnTo>
                    <a:pt x="1360647" y="476874"/>
                  </a:lnTo>
                  <a:lnTo>
                    <a:pt x="1393597" y="377831"/>
                  </a:lnTo>
                  <a:lnTo>
                    <a:pt x="1423247" y="454866"/>
                  </a:lnTo>
                  <a:lnTo>
                    <a:pt x="1396897" y="550246"/>
                  </a:lnTo>
                  <a:lnTo>
                    <a:pt x="1548421" y="377831"/>
                  </a:lnTo>
                  <a:lnTo>
                    <a:pt x="1660446" y="440199"/>
                  </a:lnTo>
                  <a:lnTo>
                    <a:pt x="1680221" y="388834"/>
                  </a:lnTo>
                  <a:lnTo>
                    <a:pt x="1709871" y="491551"/>
                  </a:lnTo>
                  <a:lnTo>
                    <a:pt x="1755996" y="469534"/>
                  </a:lnTo>
                  <a:lnTo>
                    <a:pt x="1805396" y="506221"/>
                  </a:lnTo>
                  <a:lnTo>
                    <a:pt x="1854821" y="447526"/>
                  </a:lnTo>
                  <a:lnTo>
                    <a:pt x="1927296" y="447526"/>
                  </a:lnTo>
                  <a:lnTo>
                    <a:pt x="1927296" y="785010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84459" y="1751113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598" y="1426954"/>
                  </a:moveTo>
                  <a:lnTo>
                    <a:pt x="520548" y="1247204"/>
                  </a:lnTo>
                  <a:lnTo>
                    <a:pt x="484299" y="1111480"/>
                  </a:lnTo>
                  <a:lnTo>
                    <a:pt x="467824" y="957430"/>
                  </a:lnTo>
                  <a:lnTo>
                    <a:pt x="405224" y="1063805"/>
                  </a:lnTo>
                  <a:lnTo>
                    <a:pt x="375574" y="1041805"/>
                  </a:lnTo>
                  <a:lnTo>
                    <a:pt x="398649" y="1140830"/>
                  </a:lnTo>
                  <a:lnTo>
                    <a:pt x="359099" y="1155505"/>
                  </a:lnTo>
                  <a:lnTo>
                    <a:pt x="329474" y="1148155"/>
                  </a:lnTo>
                  <a:lnTo>
                    <a:pt x="332749" y="1074805"/>
                  </a:lnTo>
                  <a:lnTo>
                    <a:pt x="326174" y="983105"/>
                  </a:lnTo>
                  <a:lnTo>
                    <a:pt x="299799" y="917080"/>
                  </a:lnTo>
                  <a:lnTo>
                    <a:pt x="293224" y="964755"/>
                  </a:lnTo>
                  <a:lnTo>
                    <a:pt x="306399" y="1063805"/>
                  </a:lnTo>
                  <a:lnTo>
                    <a:pt x="296524" y="1151830"/>
                  </a:lnTo>
                  <a:lnTo>
                    <a:pt x="309699" y="1206855"/>
                  </a:lnTo>
                  <a:lnTo>
                    <a:pt x="270149" y="1195855"/>
                  </a:lnTo>
                  <a:lnTo>
                    <a:pt x="270149" y="1324254"/>
                  </a:lnTo>
                  <a:lnTo>
                    <a:pt x="273449" y="1423279"/>
                  </a:lnTo>
                  <a:lnTo>
                    <a:pt x="164724" y="1415954"/>
                  </a:lnTo>
                  <a:lnTo>
                    <a:pt x="187799" y="1335254"/>
                  </a:lnTo>
                  <a:lnTo>
                    <a:pt x="214149" y="1221530"/>
                  </a:lnTo>
                  <a:lnTo>
                    <a:pt x="210849" y="1122505"/>
                  </a:lnTo>
                  <a:lnTo>
                    <a:pt x="207574" y="994105"/>
                  </a:lnTo>
                  <a:lnTo>
                    <a:pt x="177899" y="851030"/>
                  </a:lnTo>
                  <a:lnTo>
                    <a:pt x="135074" y="803355"/>
                  </a:lnTo>
                  <a:lnTo>
                    <a:pt x="108724" y="660291"/>
                  </a:lnTo>
                  <a:lnTo>
                    <a:pt x="115299" y="539241"/>
                  </a:lnTo>
                  <a:lnTo>
                    <a:pt x="125199" y="476871"/>
                  </a:lnTo>
                  <a:lnTo>
                    <a:pt x="112024" y="381504"/>
                  </a:lnTo>
                  <a:lnTo>
                    <a:pt x="141674" y="337479"/>
                  </a:lnTo>
                  <a:lnTo>
                    <a:pt x="105424" y="330139"/>
                  </a:lnTo>
                  <a:lnTo>
                    <a:pt x="36249" y="260441"/>
                  </a:lnTo>
                  <a:lnTo>
                    <a:pt x="0" y="190747"/>
                  </a:lnTo>
                  <a:lnTo>
                    <a:pt x="42824" y="143067"/>
                  </a:lnTo>
                  <a:lnTo>
                    <a:pt x="128499" y="139392"/>
                  </a:lnTo>
                  <a:lnTo>
                    <a:pt x="230624" y="179742"/>
                  </a:lnTo>
                  <a:lnTo>
                    <a:pt x="260274" y="113722"/>
                  </a:lnTo>
                  <a:lnTo>
                    <a:pt x="319574" y="22007"/>
                  </a:lnTo>
                  <a:lnTo>
                    <a:pt x="424999" y="0"/>
                  </a:lnTo>
                  <a:lnTo>
                    <a:pt x="500773" y="7339"/>
                  </a:lnTo>
                  <a:lnTo>
                    <a:pt x="543598" y="66032"/>
                  </a:lnTo>
                  <a:lnTo>
                    <a:pt x="556773" y="113722"/>
                  </a:lnTo>
                  <a:lnTo>
                    <a:pt x="589723" y="161399"/>
                  </a:lnTo>
                  <a:lnTo>
                    <a:pt x="596323" y="209089"/>
                  </a:lnTo>
                  <a:lnTo>
                    <a:pt x="645723" y="172414"/>
                  </a:lnTo>
                  <a:lnTo>
                    <a:pt x="714923" y="183417"/>
                  </a:lnTo>
                  <a:lnTo>
                    <a:pt x="767623" y="227432"/>
                  </a:lnTo>
                  <a:lnTo>
                    <a:pt x="754448" y="271456"/>
                  </a:lnTo>
                  <a:lnTo>
                    <a:pt x="645723" y="374164"/>
                  </a:lnTo>
                  <a:lnTo>
                    <a:pt x="569973" y="385169"/>
                  </a:lnTo>
                  <a:lnTo>
                    <a:pt x="566673" y="447526"/>
                  </a:lnTo>
                  <a:lnTo>
                    <a:pt x="662198" y="410851"/>
                  </a:lnTo>
                  <a:lnTo>
                    <a:pt x="744573" y="410851"/>
                  </a:lnTo>
                  <a:lnTo>
                    <a:pt x="840098" y="355821"/>
                  </a:lnTo>
                  <a:lnTo>
                    <a:pt x="919173" y="385169"/>
                  </a:lnTo>
                  <a:lnTo>
                    <a:pt x="965298" y="432859"/>
                  </a:lnTo>
                  <a:lnTo>
                    <a:pt x="1090497" y="506218"/>
                  </a:lnTo>
                  <a:lnTo>
                    <a:pt x="1202497" y="443861"/>
                  </a:lnTo>
                  <a:lnTo>
                    <a:pt x="1255222" y="557583"/>
                  </a:lnTo>
                  <a:lnTo>
                    <a:pt x="1314522" y="550243"/>
                  </a:lnTo>
                  <a:lnTo>
                    <a:pt x="1380422" y="586918"/>
                  </a:lnTo>
                  <a:lnTo>
                    <a:pt x="1363947" y="645613"/>
                  </a:lnTo>
                  <a:lnTo>
                    <a:pt x="1304647" y="660291"/>
                  </a:lnTo>
                  <a:lnTo>
                    <a:pt x="1288172" y="722648"/>
                  </a:lnTo>
                  <a:lnTo>
                    <a:pt x="1373822" y="953755"/>
                  </a:lnTo>
                  <a:lnTo>
                    <a:pt x="1360647" y="994105"/>
                  </a:lnTo>
                  <a:lnTo>
                    <a:pt x="1284872" y="1034455"/>
                  </a:lnTo>
                  <a:lnTo>
                    <a:pt x="1222272" y="994105"/>
                  </a:lnTo>
                  <a:lnTo>
                    <a:pt x="1074022" y="931730"/>
                  </a:lnTo>
                  <a:lnTo>
                    <a:pt x="1060847" y="979430"/>
                  </a:lnTo>
                  <a:lnTo>
                    <a:pt x="1024597" y="953755"/>
                  </a:lnTo>
                  <a:lnTo>
                    <a:pt x="1021322" y="1107805"/>
                  </a:lnTo>
                  <a:lnTo>
                    <a:pt x="1018022" y="1210530"/>
                  </a:lnTo>
                  <a:lnTo>
                    <a:pt x="1070722" y="1349929"/>
                  </a:lnTo>
                  <a:lnTo>
                    <a:pt x="1057547" y="1397629"/>
                  </a:lnTo>
                  <a:lnTo>
                    <a:pt x="1008122" y="1390279"/>
                  </a:lnTo>
                  <a:lnTo>
                    <a:pt x="985073" y="1338929"/>
                  </a:lnTo>
                  <a:lnTo>
                    <a:pt x="971898" y="1210530"/>
                  </a:lnTo>
                  <a:lnTo>
                    <a:pt x="945548" y="1126155"/>
                  </a:lnTo>
                  <a:lnTo>
                    <a:pt x="942248" y="1001430"/>
                  </a:lnTo>
                  <a:lnTo>
                    <a:pt x="905998" y="1056455"/>
                  </a:lnTo>
                  <a:lnTo>
                    <a:pt x="856573" y="1041805"/>
                  </a:lnTo>
                  <a:lnTo>
                    <a:pt x="800573" y="957430"/>
                  </a:lnTo>
                  <a:lnTo>
                    <a:pt x="830223" y="1096805"/>
                  </a:lnTo>
                  <a:lnTo>
                    <a:pt x="800573" y="1188530"/>
                  </a:lnTo>
                  <a:lnTo>
                    <a:pt x="830223" y="1316904"/>
                  </a:lnTo>
                  <a:lnTo>
                    <a:pt x="846698" y="1404954"/>
                  </a:lnTo>
                  <a:lnTo>
                    <a:pt x="767623" y="1397629"/>
                  </a:lnTo>
                  <a:lnTo>
                    <a:pt x="764348" y="1342579"/>
                  </a:lnTo>
                  <a:lnTo>
                    <a:pt x="751148" y="1294904"/>
                  </a:lnTo>
                  <a:lnTo>
                    <a:pt x="761048" y="1159180"/>
                  </a:lnTo>
                  <a:lnTo>
                    <a:pt x="744573" y="1140830"/>
                  </a:lnTo>
                  <a:lnTo>
                    <a:pt x="741273" y="1093155"/>
                  </a:lnTo>
                  <a:lnTo>
                    <a:pt x="705048" y="898730"/>
                  </a:lnTo>
                  <a:lnTo>
                    <a:pt x="635848" y="895055"/>
                  </a:lnTo>
                  <a:lnTo>
                    <a:pt x="645723" y="939080"/>
                  </a:lnTo>
                  <a:lnTo>
                    <a:pt x="632548" y="1005105"/>
                  </a:lnTo>
                  <a:lnTo>
                    <a:pt x="652323" y="1162855"/>
                  </a:lnTo>
                  <a:lnTo>
                    <a:pt x="606198" y="1173855"/>
                  </a:lnTo>
                  <a:lnTo>
                    <a:pt x="602898" y="1063805"/>
                  </a:lnTo>
                  <a:lnTo>
                    <a:pt x="583123" y="902380"/>
                  </a:lnTo>
                  <a:lnTo>
                    <a:pt x="579848" y="1085805"/>
                  </a:lnTo>
                  <a:lnTo>
                    <a:pt x="593023" y="1166505"/>
                  </a:lnTo>
                  <a:lnTo>
                    <a:pt x="583123" y="1232555"/>
                  </a:lnTo>
                  <a:lnTo>
                    <a:pt x="602898" y="1316904"/>
                  </a:lnTo>
                  <a:lnTo>
                    <a:pt x="635848" y="1419629"/>
                  </a:lnTo>
                  <a:lnTo>
                    <a:pt x="543598" y="1426954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Predictions: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H x</a:t>
            </a:r>
            <a:r>
              <a:rPr sz="1400" spc="-4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4111" y="4633595"/>
            <a:ext cx="5074115" cy="21352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Long, Shelhamer, and Darrell, </a:t>
            </a:r>
            <a:r>
              <a:rPr sz="600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“Fully </a:t>
            </a: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Convolutional Networks for Semantic Segmentation”, CVPR</a:t>
            </a:r>
            <a:r>
              <a:rPr sz="600" spc="-5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2015</a:t>
            </a:r>
            <a:endParaRPr sz="600" dirty="0">
              <a:solidFill>
                <a:schemeClr val="bg1">
                  <a:lumMod val="85000"/>
                </a:schemeClr>
              </a:solidFill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Noh et al, </a:t>
            </a:r>
            <a:r>
              <a:rPr sz="600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“Learning </a:t>
            </a: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Deconvolution Network for Semantic Segmentation”, ICCV</a:t>
            </a:r>
            <a:r>
              <a:rPr sz="600" spc="-2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2015</a:t>
            </a:r>
            <a:endParaRPr sz="600" dirty="0">
              <a:solidFill>
                <a:schemeClr val="bg1">
                  <a:lumMod val="85000"/>
                </a:schemeClr>
              </a:solidFill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60" name="object 60"/>
          <p:cNvSpPr txBox="1"/>
          <p:nvPr/>
        </p:nvSpPr>
        <p:spPr>
          <a:xfrm>
            <a:off x="2138260" y="927153"/>
            <a:ext cx="4763136" cy="4374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Design network as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a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bunch of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convolutional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layers,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with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downsampling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and </a:t>
            </a:r>
            <a:r>
              <a:rPr sz="1400" b="1" spc="-5" dirty="0">
                <a:solidFill>
                  <a:srgbClr val="0000FF"/>
                </a:solidFill>
                <a:latin typeface="1훈고딕굴림 R" panose="02020603020101020101" pitchFamily="18" charset="-127"/>
                <a:cs typeface="Arial"/>
              </a:rPr>
              <a:t>upsampling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inside the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network!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88431" y="3300653"/>
            <a:ext cx="1514347" cy="46717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High-res: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1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W/2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30313" y="3288814"/>
            <a:ext cx="1514347" cy="46717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High-res: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1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W/2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52409" y="1522996"/>
            <a:ext cx="1468455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dirty="0">
                <a:latin typeface="1훈고딕굴림 R" panose="02020603020101020101" pitchFamily="18" charset="-127"/>
                <a:cs typeface="Arial"/>
              </a:rPr>
              <a:t>Med-res:</a:t>
            </a:r>
            <a:endParaRPr lang="en-US" sz="1200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H/4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W/4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400766" y="1522996"/>
            <a:ext cx="1575335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dirty="0">
                <a:latin typeface="1훈고딕굴림 R" panose="02020603020101020101" pitchFamily="18" charset="-127"/>
                <a:cs typeface="Arial"/>
              </a:rPr>
              <a:t>Med-res:</a:t>
            </a:r>
            <a:endParaRPr lang="en-US" sz="1200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H/4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W/4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96428" y="2815479"/>
            <a:ext cx="1659317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0800" marR="43180" indent="231775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Low-res: 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50800" marR="43180" indent="231775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3950" dirty="0">
                <a:latin typeface="1훈고딕굴림 R" panose="02020603020101020101" pitchFamily="18" charset="-127"/>
                <a:cs typeface="Arial"/>
              </a:rPr>
              <a:t>3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H/4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W/4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1332" y="1674459"/>
            <a:ext cx="3980815" cy="1535430"/>
            <a:chOff x="2401332" y="1674459"/>
            <a:chExt cx="3980815" cy="1535430"/>
          </a:xfrm>
        </p:grpSpPr>
        <p:sp>
          <p:nvSpPr>
            <p:cNvPr id="3" name="object 3"/>
            <p:cNvSpPr/>
            <p:nvPr/>
          </p:nvSpPr>
          <p:spPr>
            <a:xfrm>
              <a:off x="2406095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88770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06095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6095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8494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1169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8494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8494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6044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3818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19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56044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69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56044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69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69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69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60843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8618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0843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60843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5643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13417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5643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5643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092" y="240834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49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49" y="0"/>
                  </a:lnTo>
                  <a:lnTo>
                    <a:pt x="490749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47841" y="2248695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8"/>
                  </a:moveTo>
                  <a:lnTo>
                    <a:pt x="0" y="159644"/>
                  </a:lnTo>
                  <a:lnTo>
                    <a:pt x="159649" y="0"/>
                  </a:lnTo>
                  <a:lnTo>
                    <a:pt x="159649" y="366849"/>
                  </a:lnTo>
                  <a:lnTo>
                    <a:pt x="0" y="5264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7092" y="2248695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49" y="159644"/>
                  </a:moveTo>
                  <a:lnTo>
                    <a:pt x="0" y="159644"/>
                  </a:lnTo>
                  <a:lnTo>
                    <a:pt x="159624" y="0"/>
                  </a:lnTo>
                  <a:lnTo>
                    <a:pt x="650398" y="0"/>
                  </a:lnTo>
                  <a:lnTo>
                    <a:pt x="490749" y="15964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7092" y="2248695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4"/>
                  </a:moveTo>
                  <a:lnTo>
                    <a:pt x="159624" y="0"/>
                  </a:lnTo>
                  <a:lnTo>
                    <a:pt x="650398" y="0"/>
                  </a:lnTo>
                  <a:lnTo>
                    <a:pt x="650398" y="366849"/>
                  </a:lnTo>
                  <a:lnTo>
                    <a:pt x="490749" y="526498"/>
                  </a:lnTo>
                  <a:lnTo>
                    <a:pt x="0" y="526498"/>
                  </a:lnTo>
                  <a:lnTo>
                    <a:pt x="0" y="159644"/>
                  </a:lnTo>
                  <a:close/>
                </a:path>
                <a:path w="650875" h="527050">
                  <a:moveTo>
                    <a:pt x="0" y="159644"/>
                  </a:moveTo>
                  <a:lnTo>
                    <a:pt x="490749" y="159644"/>
                  </a:lnTo>
                  <a:lnTo>
                    <a:pt x="650398" y="0"/>
                  </a:lnTo>
                </a:path>
                <a:path w="650875" h="527050">
                  <a:moveTo>
                    <a:pt x="490749" y="159644"/>
                  </a:moveTo>
                  <a:lnTo>
                    <a:pt x="490749" y="526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94391" y="240834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7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74" y="0"/>
                  </a:lnTo>
                  <a:lnTo>
                    <a:pt x="49077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85165" y="2248695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8"/>
                  </a:moveTo>
                  <a:lnTo>
                    <a:pt x="0" y="159644"/>
                  </a:lnTo>
                  <a:lnTo>
                    <a:pt x="159624" y="0"/>
                  </a:lnTo>
                  <a:lnTo>
                    <a:pt x="159624" y="366849"/>
                  </a:lnTo>
                  <a:lnTo>
                    <a:pt x="0" y="5264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94391" y="2248695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74" y="159644"/>
                  </a:moveTo>
                  <a:lnTo>
                    <a:pt x="0" y="159644"/>
                  </a:lnTo>
                  <a:lnTo>
                    <a:pt x="159649" y="0"/>
                  </a:lnTo>
                  <a:lnTo>
                    <a:pt x="650398" y="0"/>
                  </a:lnTo>
                  <a:lnTo>
                    <a:pt x="490774" y="15964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94391" y="2248695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4"/>
                  </a:moveTo>
                  <a:lnTo>
                    <a:pt x="159649" y="0"/>
                  </a:lnTo>
                  <a:lnTo>
                    <a:pt x="650398" y="0"/>
                  </a:lnTo>
                  <a:lnTo>
                    <a:pt x="650398" y="366849"/>
                  </a:lnTo>
                  <a:lnTo>
                    <a:pt x="490774" y="526498"/>
                  </a:lnTo>
                  <a:lnTo>
                    <a:pt x="0" y="526498"/>
                  </a:lnTo>
                  <a:lnTo>
                    <a:pt x="0" y="159644"/>
                  </a:lnTo>
                  <a:close/>
                </a:path>
                <a:path w="650875" h="527050">
                  <a:moveTo>
                    <a:pt x="0" y="159644"/>
                  </a:moveTo>
                  <a:lnTo>
                    <a:pt x="490774" y="159644"/>
                  </a:lnTo>
                  <a:lnTo>
                    <a:pt x="650398" y="0"/>
                  </a:lnTo>
                </a:path>
                <a:path w="650875" h="527050">
                  <a:moveTo>
                    <a:pt x="490774" y="159644"/>
                  </a:moveTo>
                  <a:lnTo>
                    <a:pt x="490774" y="526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13440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214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3440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3440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18239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66014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18239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18239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23039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0813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23039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23039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35088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17763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35088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5088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87487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70162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87487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87487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7610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5" dirty="0">
                <a:solidFill>
                  <a:schemeClr val="accent1"/>
                </a:solidFill>
              </a:rPr>
              <a:t>Fully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Convolutional</a:t>
            </a:r>
          </a:p>
        </p:txBody>
      </p:sp>
      <p:sp>
        <p:nvSpPr>
          <p:cNvPr id="52" name="object 52"/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3 x H x</a:t>
            </a:r>
            <a:r>
              <a:rPr sz="1400" spc="-114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grpSp>
        <p:nvGrpSpPr>
          <p:cNvPr id="54" name="object 54"/>
          <p:cNvGrpSpPr/>
          <p:nvPr/>
        </p:nvGrpSpPr>
        <p:grpSpPr>
          <a:xfrm>
            <a:off x="7155235" y="1740108"/>
            <a:ext cx="1936114" cy="1438275"/>
            <a:chOff x="7155235" y="1740108"/>
            <a:chExt cx="1936114" cy="1438275"/>
          </a:xfrm>
        </p:grpSpPr>
        <p:sp>
          <p:nvSpPr>
            <p:cNvPr id="55" name="object 55"/>
            <p:cNvSpPr/>
            <p:nvPr/>
          </p:nvSpPr>
          <p:spPr>
            <a:xfrm>
              <a:off x="7155235" y="1743783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9"/>
                  </a:moveTo>
                  <a:lnTo>
                    <a:pt x="0" y="1427009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57135" y="2283015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78"/>
                  </a:moveTo>
                  <a:lnTo>
                    <a:pt x="0" y="0"/>
                  </a:lnTo>
                  <a:lnTo>
                    <a:pt x="56024" y="7339"/>
                  </a:lnTo>
                  <a:lnTo>
                    <a:pt x="36249" y="29347"/>
                  </a:lnTo>
                  <a:lnTo>
                    <a:pt x="181199" y="69697"/>
                  </a:lnTo>
                  <a:lnTo>
                    <a:pt x="154849" y="7339"/>
                  </a:lnTo>
                  <a:lnTo>
                    <a:pt x="329449" y="62357"/>
                  </a:lnTo>
                  <a:lnTo>
                    <a:pt x="1512196" y="194422"/>
                  </a:lnTo>
                  <a:lnTo>
                    <a:pt x="1927296" y="227429"/>
                  </a:lnTo>
                  <a:lnTo>
                    <a:pt x="1930596" y="887728"/>
                  </a:lnTo>
                  <a:lnTo>
                    <a:pt x="0" y="891378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60435" y="1740108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296" y="785010"/>
                  </a:moveTo>
                  <a:lnTo>
                    <a:pt x="0" y="740993"/>
                  </a:lnTo>
                  <a:lnTo>
                    <a:pt x="0" y="73362"/>
                  </a:lnTo>
                  <a:lnTo>
                    <a:pt x="39549" y="36687"/>
                  </a:lnTo>
                  <a:lnTo>
                    <a:pt x="32949" y="0"/>
                  </a:lnTo>
                  <a:lnTo>
                    <a:pt x="1162972" y="0"/>
                  </a:lnTo>
                  <a:lnTo>
                    <a:pt x="1146497" y="36687"/>
                  </a:lnTo>
                  <a:lnTo>
                    <a:pt x="1162972" y="99044"/>
                  </a:lnTo>
                  <a:lnTo>
                    <a:pt x="1202497" y="183419"/>
                  </a:lnTo>
                  <a:lnTo>
                    <a:pt x="1136622" y="190747"/>
                  </a:lnTo>
                  <a:lnTo>
                    <a:pt x="1100372" y="249441"/>
                  </a:lnTo>
                  <a:lnTo>
                    <a:pt x="1080597" y="330141"/>
                  </a:lnTo>
                  <a:lnTo>
                    <a:pt x="952123" y="348484"/>
                  </a:lnTo>
                  <a:lnTo>
                    <a:pt x="981773" y="425519"/>
                  </a:lnTo>
                  <a:lnTo>
                    <a:pt x="1304622" y="542906"/>
                  </a:lnTo>
                  <a:lnTo>
                    <a:pt x="1301347" y="484214"/>
                  </a:lnTo>
                  <a:lnTo>
                    <a:pt x="1330997" y="385169"/>
                  </a:lnTo>
                  <a:lnTo>
                    <a:pt x="1360647" y="476874"/>
                  </a:lnTo>
                  <a:lnTo>
                    <a:pt x="1393597" y="377831"/>
                  </a:lnTo>
                  <a:lnTo>
                    <a:pt x="1423247" y="454866"/>
                  </a:lnTo>
                  <a:lnTo>
                    <a:pt x="1396897" y="550246"/>
                  </a:lnTo>
                  <a:lnTo>
                    <a:pt x="1548421" y="377831"/>
                  </a:lnTo>
                  <a:lnTo>
                    <a:pt x="1660446" y="440199"/>
                  </a:lnTo>
                  <a:lnTo>
                    <a:pt x="1680221" y="388834"/>
                  </a:lnTo>
                  <a:lnTo>
                    <a:pt x="1709871" y="491551"/>
                  </a:lnTo>
                  <a:lnTo>
                    <a:pt x="1755996" y="469534"/>
                  </a:lnTo>
                  <a:lnTo>
                    <a:pt x="1805396" y="506221"/>
                  </a:lnTo>
                  <a:lnTo>
                    <a:pt x="1854821" y="447526"/>
                  </a:lnTo>
                  <a:lnTo>
                    <a:pt x="1927296" y="447526"/>
                  </a:lnTo>
                  <a:lnTo>
                    <a:pt x="1927296" y="785010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84459" y="1751113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598" y="1426954"/>
                  </a:moveTo>
                  <a:lnTo>
                    <a:pt x="520548" y="1247204"/>
                  </a:lnTo>
                  <a:lnTo>
                    <a:pt x="484299" y="1111480"/>
                  </a:lnTo>
                  <a:lnTo>
                    <a:pt x="467824" y="957430"/>
                  </a:lnTo>
                  <a:lnTo>
                    <a:pt x="405224" y="1063805"/>
                  </a:lnTo>
                  <a:lnTo>
                    <a:pt x="375574" y="1041805"/>
                  </a:lnTo>
                  <a:lnTo>
                    <a:pt x="398649" y="1140830"/>
                  </a:lnTo>
                  <a:lnTo>
                    <a:pt x="359099" y="1155505"/>
                  </a:lnTo>
                  <a:lnTo>
                    <a:pt x="329474" y="1148155"/>
                  </a:lnTo>
                  <a:lnTo>
                    <a:pt x="332749" y="1074805"/>
                  </a:lnTo>
                  <a:lnTo>
                    <a:pt x="326174" y="983105"/>
                  </a:lnTo>
                  <a:lnTo>
                    <a:pt x="299799" y="917080"/>
                  </a:lnTo>
                  <a:lnTo>
                    <a:pt x="293224" y="964755"/>
                  </a:lnTo>
                  <a:lnTo>
                    <a:pt x="306399" y="1063805"/>
                  </a:lnTo>
                  <a:lnTo>
                    <a:pt x="296524" y="1151830"/>
                  </a:lnTo>
                  <a:lnTo>
                    <a:pt x="309699" y="1206855"/>
                  </a:lnTo>
                  <a:lnTo>
                    <a:pt x="270149" y="1195855"/>
                  </a:lnTo>
                  <a:lnTo>
                    <a:pt x="270149" y="1324254"/>
                  </a:lnTo>
                  <a:lnTo>
                    <a:pt x="273449" y="1423279"/>
                  </a:lnTo>
                  <a:lnTo>
                    <a:pt x="164724" y="1415954"/>
                  </a:lnTo>
                  <a:lnTo>
                    <a:pt x="187799" y="1335254"/>
                  </a:lnTo>
                  <a:lnTo>
                    <a:pt x="214149" y="1221530"/>
                  </a:lnTo>
                  <a:lnTo>
                    <a:pt x="210849" y="1122505"/>
                  </a:lnTo>
                  <a:lnTo>
                    <a:pt x="207574" y="994105"/>
                  </a:lnTo>
                  <a:lnTo>
                    <a:pt x="177899" y="851030"/>
                  </a:lnTo>
                  <a:lnTo>
                    <a:pt x="135074" y="803355"/>
                  </a:lnTo>
                  <a:lnTo>
                    <a:pt x="108724" y="660291"/>
                  </a:lnTo>
                  <a:lnTo>
                    <a:pt x="115299" y="539241"/>
                  </a:lnTo>
                  <a:lnTo>
                    <a:pt x="125199" y="476871"/>
                  </a:lnTo>
                  <a:lnTo>
                    <a:pt x="112024" y="381504"/>
                  </a:lnTo>
                  <a:lnTo>
                    <a:pt x="141674" y="337479"/>
                  </a:lnTo>
                  <a:lnTo>
                    <a:pt x="105424" y="330139"/>
                  </a:lnTo>
                  <a:lnTo>
                    <a:pt x="36249" y="260441"/>
                  </a:lnTo>
                  <a:lnTo>
                    <a:pt x="0" y="190747"/>
                  </a:lnTo>
                  <a:lnTo>
                    <a:pt x="42824" y="143067"/>
                  </a:lnTo>
                  <a:lnTo>
                    <a:pt x="128499" y="139392"/>
                  </a:lnTo>
                  <a:lnTo>
                    <a:pt x="230624" y="179742"/>
                  </a:lnTo>
                  <a:lnTo>
                    <a:pt x="260274" y="113722"/>
                  </a:lnTo>
                  <a:lnTo>
                    <a:pt x="319574" y="22007"/>
                  </a:lnTo>
                  <a:lnTo>
                    <a:pt x="424999" y="0"/>
                  </a:lnTo>
                  <a:lnTo>
                    <a:pt x="500773" y="7339"/>
                  </a:lnTo>
                  <a:lnTo>
                    <a:pt x="543598" y="66032"/>
                  </a:lnTo>
                  <a:lnTo>
                    <a:pt x="556773" y="113722"/>
                  </a:lnTo>
                  <a:lnTo>
                    <a:pt x="589723" y="161399"/>
                  </a:lnTo>
                  <a:lnTo>
                    <a:pt x="596323" y="209089"/>
                  </a:lnTo>
                  <a:lnTo>
                    <a:pt x="645723" y="172414"/>
                  </a:lnTo>
                  <a:lnTo>
                    <a:pt x="714923" y="183417"/>
                  </a:lnTo>
                  <a:lnTo>
                    <a:pt x="767623" y="227432"/>
                  </a:lnTo>
                  <a:lnTo>
                    <a:pt x="754448" y="271456"/>
                  </a:lnTo>
                  <a:lnTo>
                    <a:pt x="645723" y="374164"/>
                  </a:lnTo>
                  <a:lnTo>
                    <a:pt x="569973" y="385169"/>
                  </a:lnTo>
                  <a:lnTo>
                    <a:pt x="566673" y="447526"/>
                  </a:lnTo>
                  <a:lnTo>
                    <a:pt x="662198" y="410851"/>
                  </a:lnTo>
                  <a:lnTo>
                    <a:pt x="744573" y="410851"/>
                  </a:lnTo>
                  <a:lnTo>
                    <a:pt x="840098" y="355821"/>
                  </a:lnTo>
                  <a:lnTo>
                    <a:pt x="919173" y="385169"/>
                  </a:lnTo>
                  <a:lnTo>
                    <a:pt x="965298" y="432859"/>
                  </a:lnTo>
                  <a:lnTo>
                    <a:pt x="1090497" y="506218"/>
                  </a:lnTo>
                  <a:lnTo>
                    <a:pt x="1202497" y="443861"/>
                  </a:lnTo>
                  <a:lnTo>
                    <a:pt x="1255222" y="557583"/>
                  </a:lnTo>
                  <a:lnTo>
                    <a:pt x="1314522" y="550243"/>
                  </a:lnTo>
                  <a:lnTo>
                    <a:pt x="1380422" y="586918"/>
                  </a:lnTo>
                  <a:lnTo>
                    <a:pt x="1363947" y="645613"/>
                  </a:lnTo>
                  <a:lnTo>
                    <a:pt x="1304647" y="660291"/>
                  </a:lnTo>
                  <a:lnTo>
                    <a:pt x="1288172" y="722648"/>
                  </a:lnTo>
                  <a:lnTo>
                    <a:pt x="1373822" y="953755"/>
                  </a:lnTo>
                  <a:lnTo>
                    <a:pt x="1360647" y="994105"/>
                  </a:lnTo>
                  <a:lnTo>
                    <a:pt x="1284872" y="1034455"/>
                  </a:lnTo>
                  <a:lnTo>
                    <a:pt x="1222272" y="994105"/>
                  </a:lnTo>
                  <a:lnTo>
                    <a:pt x="1074022" y="931730"/>
                  </a:lnTo>
                  <a:lnTo>
                    <a:pt x="1060847" y="979430"/>
                  </a:lnTo>
                  <a:lnTo>
                    <a:pt x="1024597" y="953755"/>
                  </a:lnTo>
                  <a:lnTo>
                    <a:pt x="1021322" y="1107805"/>
                  </a:lnTo>
                  <a:lnTo>
                    <a:pt x="1018022" y="1210530"/>
                  </a:lnTo>
                  <a:lnTo>
                    <a:pt x="1070722" y="1349929"/>
                  </a:lnTo>
                  <a:lnTo>
                    <a:pt x="1057547" y="1397629"/>
                  </a:lnTo>
                  <a:lnTo>
                    <a:pt x="1008122" y="1390279"/>
                  </a:lnTo>
                  <a:lnTo>
                    <a:pt x="985073" y="1338929"/>
                  </a:lnTo>
                  <a:lnTo>
                    <a:pt x="971898" y="1210530"/>
                  </a:lnTo>
                  <a:lnTo>
                    <a:pt x="945548" y="1126155"/>
                  </a:lnTo>
                  <a:lnTo>
                    <a:pt x="942248" y="1001430"/>
                  </a:lnTo>
                  <a:lnTo>
                    <a:pt x="905998" y="1056455"/>
                  </a:lnTo>
                  <a:lnTo>
                    <a:pt x="856573" y="1041805"/>
                  </a:lnTo>
                  <a:lnTo>
                    <a:pt x="800573" y="957430"/>
                  </a:lnTo>
                  <a:lnTo>
                    <a:pt x="830223" y="1096805"/>
                  </a:lnTo>
                  <a:lnTo>
                    <a:pt x="800573" y="1188530"/>
                  </a:lnTo>
                  <a:lnTo>
                    <a:pt x="830223" y="1316904"/>
                  </a:lnTo>
                  <a:lnTo>
                    <a:pt x="846698" y="1404954"/>
                  </a:lnTo>
                  <a:lnTo>
                    <a:pt x="767623" y="1397629"/>
                  </a:lnTo>
                  <a:lnTo>
                    <a:pt x="764348" y="1342579"/>
                  </a:lnTo>
                  <a:lnTo>
                    <a:pt x="751148" y="1294904"/>
                  </a:lnTo>
                  <a:lnTo>
                    <a:pt x="761048" y="1159180"/>
                  </a:lnTo>
                  <a:lnTo>
                    <a:pt x="744573" y="1140830"/>
                  </a:lnTo>
                  <a:lnTo>
                    <a:pt x="741273" y="1093155"/>
                  </a:lnTo>
                  <a:lnTo>
                    <a:pt x="705048" y="898730"/>
                  </a:lnTo>
                  <a:lnTo>
                    <a:pt x="635848" y="895055"/>
                  </a:lnTo>
                  <a:lnTo>
                    <a:pt x="645723" y="939080"/>
                  </a:lnTo>
                  <a:lnTo>
                    <a:pt x="632548" y="1005105"/>
                  </a:lnTo>
                  <a:lnTo>
                    <a:pt x="652323" y="1162855"/>
                  </a:lnTo>
                  <a:lnTo>
                    <a:pt x="606198" y="1173855"/>
                  </a:lnTo>
                  <a:lnTo>
                    <a:pt x="602898" y="1063805"/>
                  </a:lnTo>
                  <a:lnTo>
                    <a:pt x="583123" y="902380"/>
                  </a:lnTo>
                  <a:lnTo>
                    <a:pt x="579848" y="1085805"/>
                  </a:lnTo>
                  <a:lnTo>
                    <a:pt x="593023" y="1166505"/>
                  </a:lnTo>
                  <a:lnTo>
                    <a:pt x="583123" y="1232555"/>
                  </a:lnTo>
                  <a:lnTo>
                    <a:pt x="602898" y="1316904"/>
                  </a:lnTo>
                  <a:lnTo>
                    <a:pt x="635848" y="1419629"/>
                  </a:lnTo>
                  <a:lnTo>
                    <a:pt x="543598" y="1426954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Predictions: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H x</a:t>
            </a:r>
            <a:r>
              <a:rPr sz="1400" spc="-4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4111" y="4633595"/>
            <a:ext cx="5074115" cy="21352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Long, Shelhamer, and Darrell, </a:t>
            </a:r>
            <a:r>
              <a:rPr sz="600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“Fully </a:t>
            </a: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Convolutional Networks for Semantic Segmentation”, CVPR</a:t>
            </a:r>
            <a:r>
              <a:rPr sz="600" spc="-5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2015</a:t>
            </a:r>
            <a:endParaRPr sz="600" dirty="0">
              <a:solidFill>
                <a:schemeClr val="bg1">
                  <a:lumMod val="85000"/>
                </a:schemeClr>
              </a:solidFill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Noh et al, </a:t>
            </a:r>
            <a:r>
              <a:rPr sz="600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“Learning </a:t>
            </a: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Deconvolution Network for Semantic Segmentation”, ICCV</a:t>
            </a:r>
            <a:r>
              <a:rPr sz="600" spc="-2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600" spc="-5" dirty="0">
                <a:solidFill>
                  <a:schemeClr val="bg1">
                    <a:lumMod val="85000"/>
                  </a:schemeClr>
                </a:solidFill>
                <a:latin typeface="1훈고딕굴림 R" panose="02020603020101020101" pitchFamily="18" charset="-127"/>
                <a:cs typeface="Arial"/>
              </a:rPr>
              <a:t>2015</a:t>
            </a:r>
            <a:endParaRPr sz="600" dirty="0">
              <a:solidFill>
                <a:schemeClr val="bg1">
                  <a:lumMod val="85000"/>
                </a:schemeClr>
              </a:solidFill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60" name="object 60"/>
          <p:cNvSpPr txBox="1"/>
          <p:nvPr/>
        </p:nvSpPr>
        <p:spPr>
          <a:xfrm>
            <a:off x="2138260" y="927153"/>
            <a:ext cx="4763136" cy="4374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Design network as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a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bunch of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convolutional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layers,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with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downsampling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and </a:t>
            </a:r>
            <a:r>
              <a:rPr sz="1400" b="1" spc="-5" dirty="0">
                <a:solidFill>
                  <a:srgbClr val="0000FF"/>
                </a:solidFill>
                <a:latin typeface="1훈고딕굴림 R" panose="02020603020101020101" pitchFamily="18" charset="-127"/>
                <a:cs typeface="Arial"/>
              </a:rPr>
              <a:t>upsampling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inside the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network!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88431" y="3300653"/>
            <a:ext cx="1514347" cy="46717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High-res: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1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W/2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30313" y="3288814"/>
            <a:ext cx="1514347" cy="46717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High-res: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1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W/2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52409" y="1522996"/>
            <a:ext cx="1468455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dirty="0">
                <a:latin typeface="1훈고딕굴림 R" panose="02020603020101020101" pitchFamily="18" charset="-127"/>
                <a:cs typeface="Arial"/>
              </a:rPr>
              <a:t>Med-res:</a:t>
            </a:r>
            <a:endParaRPr lang="en-US" sz="1200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H/4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W/4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400766" y="1522996"/>
            <a:ext cx="1575335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dirty="0">
                <a:latin typeface="1훈고딕굴림 R" panose="02020603020101020101" pitchFamily="18" charset="-127"/>
                <a:cs typeface="Arial"/>
              </a:rPr>
              <a:t>Med-res:</a:t>
            </a:r>
            <a:endParaRPr lang="en-US" sz="1200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H/4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W/4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96428" y="2815479"/>
            <a:ext cx="1659317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0800" marR="43180" indent="231775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Low-res: 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50800" marR="43180" indent="231775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3950" dirty="0">
                <a:latin typeface="1훈고딕굴림 R" panose="02020603020101020101" pitchFamily="18" charset="-127"/>
                <a:cs typeface="Arial"/>
              </a:rPr>
              <a:t>3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H/4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W/4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937C44F4-A4F7-4AE9-BFF2-669072B9D255}"/>
                  </a:ext>
                </a:extLst>
              </p14:cNvPr>
              <p14:cNvContentPartPr/>
              <p14:nvPr/>
            </p14:nvContentPartPr>
            <p14:xfrm>
              <a:off x="2216520" y="2748240"/>
              <a:ext cx="3669840" cy="53928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937C44F4-A4F7-4AE9-BFF2-669072B9D2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7160" y="2738880"/>
                <a:ext cx="3688560" cy="55800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4B58B3E-7474-4675-882D-6D6E088B654B}"/>
              </a:ext>
            </a:extLst>
          </p:cNvPr>
          <p:cNvSpPr txBox="1"/>
          <p:nvPr/>
        </p:nvSpPr>
        <p:spPr>
          <a:xfrm>
            <a:off x="690453" y="4019336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2,3: </a:t>
            </a:r>
            <a:r>
              <a:rPr lang="en-US" altLang="ko-KR" sz="1400" dirty="0" err="1"/>
              <a:t>downsampling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4,5: </a:t>
            </a:r>
            <a:r>
              <a:rPr lang="en-US" altLang="ko-KR" sz="1400" dirty="0" err="1"/>
              <a:t>upsampling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0358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eras Autoencoders: Beginner Tutorial - DataCamp">
            <a:extLst>
              <a:ext uri="{FF2B5EF4-FFF2-40B4-BE49-F238E27FC236}">
                <a16:creationId xmlns:a16="http://schemas.microsoft.com/office/drawing/2014/main" id="{CCB4BF36-E4CD-4903-B3E1-A53836D5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28" y="356056"/>
            <a:ext cx="5467143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954B36-17EA-48CA-8D2F-9BAFF8DA8436}"/>
              </a:ext>
            </a:extLst>
          </p:cNvPr>
          <p:cNvSpPr txBox="1"/>
          <p:nvPr/>
        </p:nvSpPr>
        <p:spPr>
          <a:xfrm>
            <a:off x="4856019" y="4552950"/>
            <a:ext cx="42498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https://www.datacamp.com/community/tutorials/autoencoder-keras-tutorial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14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66950"/>
            <a:ext cx="80708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/>
              <a:t>Today</a:t>
            </a:r>
            <a:r>
              <a:rPr spc="-5" dirty="0"/>
              <a:t>: </a:t>
            </a:r>
            <a:r>
              <a:rPr spc="-10" dirty="0"/>
              <a:t>Segmentation, </a:t>
            </a:r>
            <a:r>
              <a:rPr spc="-5" dirty="0"/>
              <a:t>Localization,</a:t>
            </a:r>
            <a:r>
              <a:rPr spc="-85" dirty="0"/>
              <a:t> </a:t>
            </a:r>
            <a:r>
              <a:rPr spc="-5" dirty="0"/>
              <a:t>Detection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66" name="object 66"/>
          <p:cNvSpPr txBox="1"/>
          <p:nvPr/>
        </p:nvSpPr>
        <p:spPr>
          <a:xfrm>
            <a:off x="342704" y="4100589"/>
            <a:ext cx="2869665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 err="1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Downsampling</a:t>
            </a:r>
            <a:endParaRPr lang="en-US" sz="1400" b="1" spc="-5" dirty="0">
              <a:solidFill>
                <a:srgbClr val="FF0000"/>
              </a:solidFill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Pooling, </a:t>
            </a:r>
            <a:r>
              <a:rPr sz="1400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strided  convolution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226300" y="4100589"/>
            <a:ext cx="10922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00FF"/>
                </a:solidFill>
                <a:latin typeface="1훈고딕굴림 R" panose="02020603020101020101" pitchFamily="18" charset="-127"/>
                <a:cs typeface="Arial"/>
              </a:rPr>
              <a:t>Upsampling</a:t>
            </a:r>
            <a:r>
              <a:rPr sz="1400" spc="-5" dirty="0">
                <a:solidFill>
                  <a:srgbClr val="0000FF"/>
                </a:solidFill>
                <a:latin typeface="1훈고딕굴림 R" panose="02020603020101020101" pitchFamily="18" charset="-127"/>
                <a:cs typeface="Arial"/>
              </a:rPr>
              <a:t>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0000FF"/>
                </a:solidFill>
                <a:latin typeface="1훈고딕굴림 R" panose="02020603020101020101" pitchFamily="18" charset="-127"/>
                <a:cs typeface="Arial"/>
              </a:rPr>
              <a:t>???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5" name="object 51">
            <a:extLst>
              <a:ext uri="{FF2B5EF4-FFF2-40B4-BE49-F238E27FC236}">
                <a16:creationId xmlns:a16="http://schemas.microsoft.com/office/drawing/2014/main" id="{1E795033-8538-4C58-9B5F-658972FA3D95}"/>
              </a:ext>
            </a:extLst>
          </p:cNvPr>
          <p:cNvSpPr txBox="1">
            <a:spLocks/>
          </p:cNvSpPr>
          <p:nvPr/>
        </p:nvSpPr>
        <p:spPr>
          <a:xfrm>
            <a:off x="382949" y="276491"/>
            <a:ext cx="87610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10"/>
              <a:t>Semantic Segmentation </a:t>
            </a:r>
            <a:r>
              <a:rPr lang="en-US" kern="0" spc="-5"/>
              <a:t>Idea: </a:t>
            </a:r>
            <a:r>
              <a:rPr lang="en-US" kern="0" spc="-5">
                <a:solidFill>
                  <a:schemeClr val="accent1"/>
                </a:solidFill>
              </a:rPr>
              <a:t>Fully</a:t>
            </a:r>
            <a:r>
              <a:rPr lang="en-US" kern="0" spc="-8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Convolutional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grpSp>
        <p:nvGrpSpPr>
          <p:cNvPr id="140" name="object 2">
            <a:extLst>
              <a:ext uri="{FF2B5EF4-FFF2-40B4-BE49-F238E27FC236}">
                <a16:creationId xmlns:a16="http://schemas.microsoft.com/office/drawing/2014/main" id="{D147AA36-7669-45E7-8B2B-BB2303D87C71}"/>
              </a:ext>
            </a:extLst>
          </p:cNvPr>
          <p:cNvGrpSpPr/>
          <p:nvPr/>
        </p:nvGrpSpPr>
        <p:grpSpPr>
          <a:xfrm>
            <a:off x="2401332" y="1674459"/>
            <a:ext cx="3980815" cy="1535430"/>
            <a:chOff x="2401332" y="1674459"/>
            <a:chExt cx="3980815" cy="1535430"/>
          </a:xfrm>
        </p:grpSpPr>
        <p:sp>
          <p:nvSpPr>
            <p:cNvPr id="141" name="object 3">
              <a:extLst>
                <a:ext uri="{FF2B5EF4-FFF2-40B4-BE49-F238E27FC236}">
                  <a16:creationId xmlns:a16="http://schemas.microsoft.com/office/drawing/2014/main" id="{F1899E90-C181-4CFD-8A36-A33C90BFD758}"/>
                </a:ext>
              </a:extLst>
            </p:cNvPr>
            <p:cNvSpPr/>
            <p:nvPr/>
          </p:nvSpPr>
          <p:spPr>
            <a:xfrm>
              <a:off x="2406095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4">
              <a:extLst>
                <a:ext uri="{FF2B5EF4-FFF2-40B4-BE49-F238E27FC236}">
                  <a16:creationId xmlns:a16="http://schemas.microsoft.com/office/drawing/2014/main" id="{2DAD6AEE-5914-4F67-9FBE-9242211AA25B}"/>
                </a:ext>
              </a:extLst>
            </p:cNvPr>
            <p:cNvSpPr/>
            <p:nvPr/>
          </p:nvSpPr>
          <p:spPr>
            <a:xfrm>
              <a:off x="2488770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">
              <a:extLst>
                <a:ext uri="{FF2B5EF4-FFF2-40B4-BE49-F238E27FC236}">
                  <a16:creationId xmlns:a16="http://schemas.microsoft.com/office/drawing/2014/main" id="{90EBC554-C26D-4E87-AF6A-6190ED2E509C}"/>
                </a:ext>
              </a:extLst>
            </p:cNvPr>
            <p:cNvSpPr/>
            <p:nvPr/>
          </p:nvSpPr>
          <p:spPr>
            <a:xfrm>
              <a:off x="2406095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6">
              <a:extLst>
                <a:ext uri="{FF2B5EF4-FFF2-40B4-BE49-F238E27FC236}">
                  <a16:creationId xmlns:a16="http://schemas.microsoft.com/office/drawing/2014/main" id="{6F935D98-6F99-4544-B158-79B5A1BF9700}"/>
                </a:ext>
              </a:extLst>
            </p:cNvPr>
            <p:cNvSpPr/>
            <p:nvPr/>
          </p:nvSpPr>
          <p:spPr>
            <a:xfrm>
              <a:off x="2406095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7">
              <a:extLst>
                <a:ext uri="{FF2B5EF4-FFF2-40B4-BE49-F238E27FC236}">
                  <a16:creationId xmlns:a16="http://schemas.microsoft.com/office/drawing/2014/main" id="{D82EA9DD-58C3-4E13-9285-8A0AC85BE80B}"/>
                </a:ext>
              </a:extLst>
            </p:cNvPr>
            <p:cNvSpPr/>
            <p:nvPr/>
          </p:nvSpPr>
          <p:spPr>
            <a:xfrm>
              <a:off x="2558494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8">
              <a:extLst>
                <a:ext uri="{FF2B5EF4-FFF2-40B4-BE49-F238E27FC236}">
                  <a16:creationId xmlns:a16="http://schemas.microsoft.com/office/drawing/2014/main" id="{8468BBA5-354E-4589-B2E6-85C54E5A8A83}"/>
                </a:ext>
              </a:extLst>
            </p:cNvPr>
            <p:cNvSpPr/>
            <p:nvPr/>
          </p:nvSpPr>
          <p:spPr>
            <a:xfrm>
              <a:off x="2641169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9">
              <a:extLst>
                <a:ext uri="{FF2B5EF4-FFF2-40B4-BE49-F238E27FC236}">
                  <a16:creationId xmlns:a16="http://schemas.microsoft.com/office/drawing/2014/main" id="{50169531-46B7-469A-B81A-C05DD83F7FCF}"/>
                </a:ext>
              </a:extLst>
            </p:cNvPr>
            <p:cNvSpPr/>
            <p:nvPr/>
          </p:nvSpPr>
          <p:spPr>
            <a:xfrm>
              <a:off x="2558494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0">
              <a:extLst>
                <a:ext uri="{FF2B5EF4-FFF2-40B4-BE49-F238E27FC236}">
                  <a16:creationId xmlns:a16="http://schemas.microsoft.com/office/drawing/2014/main" id="{6762D17F-F95F-4767-AC50-5F52F106E00A}"/>
                </a:ext>
              </a:extLst>
            </p:cNvPr>
            <p:cNvSpPr/>
            <p:nvPr/>
          </p:nvSpPr>
          <p:spPr>
            <a:xfrm>
              <a:off x="2558494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1">
              <a:extLst>
                <a:ext uri="{FF2B5EF4-FFF2-40B4-BE49-F238E27FC236}">
                  <a16:creationId xmlns:a16="http://schemas.microsoft.com/office/drawing/2014/main" id="{872148A4-A877-40EA-AE07-E0277A8F8772}"/>
                </a:ext>
              </a:extLst>
            </p:cNvPr>
            <p:cNvSpPr/>
            <p:nvPr/>
          </p:nvSpPr>
          <p:spPr>
            <a:xfrm>
              <a:off x="2756044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2">
              <a:extLst>
                <a:ext uri="{FF2B5EF4-FFF2-40B4-BE49-F238E27FC236}">
                  <a16:creationId xmlns:a16="http://schemas.microsoft.com/office/drawing/2014/main" id="{EB4BE05B-BD89-4B82-9266-B08AEC484BED}"/>
                </a:ext>
              </a:extLst>
            </p:cNvPr>
            <p:cNvSpPr/>
            <p:nvPr/>
          </p:nvSpPr>
          <p:spPr>
            <a:xfrm>
              <a:off x="3003818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19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3">
              <a:extLst>
                <a:ext uri="{FF2B5EF4-FFF2-40B4-BE49-F238E27FC236}">
                  <a16:creationId xmlns:a16="http://schemas.microsoft.com/office/drawing/2014/main" id="{85922258-5C7F-4593-9D84-456FA3E5E8AF}"/>
                </a:ext>
              </a:extLst>
            </p:cNvPr>
            <p:cNvSpPr/>
            <p:nvPr/>
          </p:nvSpPr>
          <p:spPr>
            <a:xfrm>
              <a:off x="2756044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69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">
              <a:extLst>
                <a:ext uri="{FF2B5EF4-FFF2-40B4-BE49-F238E27FC236}">
                  <a16:creationId xmlns:a16="http://schemas.microsoft.com/office/drawing/2014/main" id="{CC49345A-F9AC-43D2-AF72-9E8F3756CE25}"/>
                </a:ext>
              </a:extLst>
            </p:cNvPr>
            <p:cNvSpPr/>
            <p:nvPr/>
          </p:nvSpPr>
          <p:spPr>
            <a:xfrm>
              <a:off x="2756044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69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69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69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">
              <a:extLst>
                <a:ext uri="{FF2B5EF4-FFF2-40B4-BE49-F238E27FC236}">
                  <a16:creationId xmlns:a16="http://schemas.microsoft.com/office/drawing/2014/main" id="{EDB28B7A-B278-4EC0-ACD9-861B4A3481CC}"/>
                </a:ext>
              </a:extLst>
            </p:cNvPr>
            <p:cNvSpPr/>
            <p:nvPr/>
          </p:nvSpPr>
          <p:spPr>
            <a:xfrm>
              <a:off x="3060843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6">
              <a:extLst>
                <a:ext uri="{FF2B5EF4-FFF2-40B4-BE49-F238E27FC236}">
                  <a16:creationId xmlns:a16="http://schemas.microsoft.com/office/drawing/2014/main" id="{5D7EF998-B809-4110-9958-1B4A0BDFF889}"/>
                </a:ext>
              </a:extLst>
            </p:cNvPr>
            <p:cNvSpPr/>
            <p:nvPr/>
          </p:nvSpPr>
          <p:spPr>
            <a:xfrm>
              <a:off x="3308618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7">
              <a:extLst>
                <a:ext uri="{FF2B5EF4-FFF2-40B4-BE49-F238E27FC236}">
                  <a16:creationId xmlns:a16="http://schemas.microsoft.com/office/drawing/2014/main" id="{67AE1DE3-B023-4078-B12D-A9B19F10970D}"/>
                </a:ext>
              </a:extLst>
            </p:cNvPr>
            <p:cNvSpPr/>
            <p:nvPr/>
          </p:nvSpPr>
          <p:spPr>
            <a:xfrm>
              <a:off x="3060843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8">
              <a:extLst>
                <a:ext uri="{FF2B5EF4-FFF2-40B4-BE49-F238E27FC236}">
                  <a16:creationId xmlns:a16="http://schemas.microsoft.com/office/drawing/2014/main" id="{1C238B9A-A109-468F-89AB-7D82B36AC78C}"/>
                </a:ext>
              </a:extLst>
            </p:cNvPr>
            <p:cNvSpPr/>
            <p:nvPr/>
          </p:nvSpPr>
          <p:spPr>
            <a:xfrm>
              <a:off x="3060843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9">
              <a:extLst>
                <a:ext uri="{FF2B5EF4-FFF2-40B4-BE49-F238E27FC236}">
                  <a16:creationId xmlns:a16="http://schemas.microsoft.com/office/drawing/2014/main" id="{49B8B1F3-9613-4BA3-B128-616D5598F763}"/>
                </a:ext>
              </a:extLst>
            </p:cNvPr>
            <p:cNvSpPr/>
            <p:nvPr/>
          </p:nvSpPr>
          <p:spPr>
            <a:xfrm>
              <a:off x="3365643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20">
              <a:extLst>
                <a:ext uri="{FF2B5EF4-FFF2-40B4-BE49-F238E27FC236}">
                  <a16:creationId xmlns:a16="http://schemas.microsoft.com/office/drawing/2014/main" id="{87C23667-DBB3-45C7-94E4-5DDFEF0CA294}"/>
                </a:ext>
              </a:extLst>
            </p:cNvPr>
            <p:cNvSpPr/>
            <p:nvPr/>
          </p:nvSpPr>
          <p:spPr>
            <a:xfrm>
              <a:off x="3613417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21">
              <a:extLst>
                <a:ext uri="{FF2B5EF4-FFF2-40B4-BE49-F238E27FC236}">
                  <a16:creationId xmlns:a16="http://schemas.microsoft.com/office/drawing/2014/main" id="{F71F6ECB-5106-4FA3-A585-09DF6434A82E}"/>
                </a:ext>
              </a:extLst>
            </p:cNvPr>
            <p:cNvSpPr/>
            <p:nvPr/>
          </p:nvSpPr>
          <p:spPr>
            <a:xfrm>
              <a:off x="3365643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22">
              <a:extLst>
                <a:ext uri="{FF2B5EF4-FFF2-40B4-BE49-F238E27FC236}">
                  <a16:creationId xmlns:a16="http://schemas.microsoft.com/office/drawing/2014/main" id="{75B0C738-71A6-4985-A6A0-D7A6E8CA9226}"/>
                </a:ext>
              </a:extLst>
            </p:cNvPr>
            <p:cNvSpPr/>
            <p:nvPr/>
          </p:nvSpPr>
          <p:spPr>
            <a:xfrm>
              <a:off x="3365643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23">
              <a:extLst>
                <a:ext uri="{FF2B5EF4-FFF2-40B4-BE49-F238E27FC236}">
                  <a16:creationId xmlns:a16="http://schemas.microsoft.com/office/drawing/2014/main" id="{E426C4E7-2C49-45C0-AE1B-05F9D21E3E05}"/>
                </a:ext>
              </a:extLst>
            </p:cNvPr>
            <p:cNvSpPr/>
            <p:nvPr/>
          </p:nvSpPr>
          <p:spPr>
            <a:xfrm>
              <a:off x="3657092" y="240834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49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49" y="0"/>
                  </a:lnTo>
                  <a:lnTo>
                    <a:pt x="490749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24">
              <a:extLst>
                <a:ext uri="{FF2B5EF4-FFF2-40B4-BE49-F238E27FC236}">
                  <a16:creationId xmlns:a16="http://schemas.microsoft.com/office/drawing/2014/main" id="{939CEA8D-2122-4F72-8CFD-B6C81017BBD1}"/>
                </a:ext>
              </a:extLst>
            </p:cNvPr>
            <p:cNvSpPr/>
            <p:nvPr/>
          </p:nvSpPr>
          <p:spPr>
            <a:xfrm>
              <a:off x="4147841" y="2248695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8"/>
                  </a:moveTo>
                  <a:lnTo>
                    <a:pt x="0" y="159644"/>
                  </a:lnTo>
                  <a:lnTo>
                    <a:pt x="159649" y="0"/>
                  </a:lnTo>
                  <a:lnTo>
                    <a:pt x="159649" y="366849"/>
                  </a:lnTo>
                  <a:lnTo>
                    <a:pt x="0" y="5264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25">
              <a:extLst>
                <a:ext uri="{FF2B5EF4-FFF2-40B4-BE49-F238E27FC236}">
                  <a16:creationId xmlns:a16="http://schemas.microsoft.com/office/drawing/2014/main" id="{B0DC6F4A-BA9C-416E-865B-6BFE7BF4D9F0}"/>
                </a:ext>
              </a:extLst>
            </p:cNvPr>
            <p:cNvSpPr/>
            <p:nvPr/>
          </p:nvSpPr>
          <p:spPr>
            <a:xfrm>
              <a:off x="3657092" y="2248695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49" y="159644"/>
                  </a:moveTo>
                  <a:lnTo>
                    <a:pt x="0" y="159644"/>
                  </a:lnTo>
                  <a:lnTo>
                    <a:pt x="159624" y="0"/>
                  </a:lnTo>
                  <a:lnTo>
                    <a:pt x="650398" y="0"/>
                  </a:lnTo>
                  <a:lnTo>
                    <a:pt x="490749" y="15964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26">
              <a:extLst>
                <a:ext uri="{FF2B5EF4-FFF2-40B4-BE49-F238E27FC236}">
                  <a16:creationId xmlns:a16="http://schemas.microsoft.com/office/drawing/2014/main" id="{645ADDF4-8D5F-4766-9ECB-7416D5D78499}"/>
                </a:ext>
              </a:extLst>
            </p:cNvPr>
            <p:cNvSpPr/>
            <p:nvPr/>
          </p:nvSpPr>
          <p:spPr>
            <a:xfrm>
              <a:off x="3657092" y="2248695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4"/>
                  </a:moveTo>
                  <a:lnTo>
                    <a:pt x="159624" y="0"/>
                  </a:lnTo>
                  <a:lnTo>
                    <a:pt x="650398" y="0"/>
                  </a:lnTo>
                  <a:lnTo>
                    <a:pt x="650398" y="366849"/>
                  </a:lnTo>
                  <a:lnTo>
                    <a:pt x="490749" y="526498"/>
                  </a:lnTo>
                  <a:lnTo>
                    <a:pt x="0" y="526498"/>
                  </a:lnTo>
                  <a:lnTo>
                    <a:pt x="0" y="159644"/>
                  </a:lnTo>
                  <a:close/>
                </a:path>
                <a:path w="650875" h="527050">
                  <a:moveTo>
                    <a:pt x="0" y="159644"/>
                  </a:moveTo>
                  <a:lnTo>
                    <a:pt x="490749" y="159644"/>
                  </a:lnTo>
                  <a:lnTo>
                    <a:pt x="650398" y="0"/>
                  </a:lnTo>
                </a:path>
                <a:path w="650875" h="527050">
                  <a:moveTo>
                    <a:pt x="490749" y="159644"/>
                  </a:moveTo>
                  <a:lnTo>
                    <a:pt x="490749" y="526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27">
              <a:extLst>
                <a:ext uri="{FF2B5EF4-FFF2-40B4-BE49-F238E27FC236}">
                  <a16:creationId xmlns:a16="http://schemas.microsoft.com/office/drawing/2014/main" id="{4E4DBF93-7A3C-40F7-907D-5F31C2CCFA14}"/>
                </a:ext>
              </a:extLst>
            </p:cNvPr>
            <p:cNvSpPr/>
            <p:nvPr/>
          </p:nvSpPr>
          <p:spPr>
            <a:xfrm>
              <a:off x="4194391" y="240834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7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74" y="0"/>
                  </a:lnTo>
                  <a:lnTo>
                    <a:pt x="49077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28">
              <a:extLst>
                <a:ext uri="{FF2B5EF4-FFF2-40B4-BE49-F238E27FC236}">
                  <a16:creationId xmlns:a16="http://schemas.microsoft.com/office/drawing/2014/main" id="{D5989BE9-5289-40BA-8539-E653BAC90D0B}"/>
                </a:ext>
              </a:extLst>
            </p:cNvPr>
            <p:cNvSpPr/>
            <p:nvPr/>
          </p:nvSpPr>
          <p:spPr>
            <a:xfrm>
              <a:off x="4685165" y="2248695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8"/>
                  </a:moveTo>
                  <a:lnTo>
                    <a:pt x="0" y="159644"/>
                  </a:lnTo>
                  <a:lnTo>
                    <a:pt x="159624" y="0"/>
                  </a:lnTo>
                  <a:lnTo>
                    <a:pt x="159624" y="366849"/>
                  </a:lnTo>
                  <a:lnTo>
                    <a:pt x="0" y="5264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29">
              <a:extLst>
                <a:ext uri="{FF2B5EF4-FFF2-40B4-BE49-F238E27FC236}">
                  <a16:creationId xmlns:a16="http://schemas.microsoft.com/office/drawing/2014/main" id="{37B7DBB9-D6C4-401E-ADA0-F1A6B08AC465}"/>
                </a:ext>
              </a:extLst>
            </p:cNvPr>
            <p:cNvSpPr/>
            <p:nvPr/>
          </p:nvSpPr>
          <p:spPr>
            <a:xfrm>
              <a:off x="4194391" y="2248695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74" y="159644"/>
                  </a:moveTo>
                  <a:lnTo>
                    <a:pt x="0" y="159644"/>
                  </a:lnTo>
                  <a:lnTo>
                    <a:pt x="159649" y="0"/>
                  </a:lnTo>
                  <a:lnTo>
                    <a:pt x="650398" y="0"/>
                  </a:lnTo>
                  <a:lnTo>
                    <a:pt x="490774" y="15964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30">
              <a:extLst>
                <a:ext uri="{FF2B5EF4-FFF2-40B4-BE49-F238E27FC236}">
                  <a16:creationId xmlns:a16="http://schemas.microsoft.com/office/drawing/2014/main" id="{11F99DF2-B00E-415E-A323-681E414DB186}"/>
                </a:ext>
              </a:extLst>
            </p:cNvPr>
            <p:cNvSpPr/>
            <p:nvPr/>
          </p:nvSpPr>
          <p:spPr>
            <a:xfrm>
              <a:off x="4194391" y="2248695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4"/>
                  </a:moveTo>
                  <a:lnTo>
                    <a:pt x="159649" y="0"/>
                  </a:lnTo>
                  <a:lnTo>
                    <a:pt x="650398" y="0"/>
                  </a:lnTo>
                  <a:lnTo>
                    <a:pt x="650398" y="366849"/>
                  </a:lnTo>
                  <a:lnTo>
                    <a:pt x="490774" y="526498"/>
                  </a:lnTo>
                  <a:lnTo>
                    <a:pt x="0" y="526498"/>
                  </a:lnTo>
                  <a:lnTo>
                    <a:pt x="0" y="159644"/>
                  </a:lnTo>
                  <a:close/>
                </a:path>
                <a:path w="650875" h="527050">
                  <a:moveTo>
                    <a:pt x="0" y="159644"/>
                  </a:moveTo>
                  <a:lnTo>
                    <a:pt x="490774" y="159644"/>
                  </a:lnTo>
                  <a:lnTo>
                    <a:pt x="650398" y="0"/>
                  </a:lnTo>
                </a:path>
                <a:path w="650875" h="527050">
                  <a:moveTo>
                    <a:pt x="490774" y="159644"/>
                  </a:moveTo>
                  <a:lnTo>
                    <a:pt x="490774" y="526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31">
              <a:extLst>
                <a:ext uri="{FF2B5EF4-FFF2-40B4-BE49-F238E27FC236}">
                  <a16:creationId xmlns:a16="http://schemas.microsoft.com/office/drawing/2014/main" id="{7AD70361-5A26-45C8-A02A-46B59658C58E}"/>
                </a:ext>
              </a:extLst>
            </p:cNvPr>
            <p:cNvSpPr/>
            <p:nvPr/>
          </p:nvSpPr>
          <p:spPr>
            <a:xfrm>
              <a:off x="4813440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32">
              <a:extLst>
                <a:ext uri="{FF2B5EF4-FFF2-40B4-BE49-F238E27FC236}">
                  <a16:creationId xmlns:a16="http://schemas.microsoft.com/office/drawing/2014/main" id="{1A48AA18-58A2-45D5-9644-2B7118058915}"/>
                </a:ext>
              </a:extLst>
            </p:cNvPr>
            <p:cNvSpPr/>
            <p:nvPr/>
          </p:nvSpPr>
          <p:spPr>
            <a:xfrm>
              <a:off x="5061214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33">
              <a:extLst>
                <a:ext uri="{FF2B5EF4-FFF2-40B4-BE49-F238E27FC236}">
                  <a16:creationId xmlns:a16="http://schemas.microsoft.com/office/drawing/2014/main" id="{BDF52503-A89D-40DB-AD17-CCA52A260142}"/>
                </a:ext>
              </a:extLst>
            </p:cNvPr>
            <p:cNvSpPr/>
            <p:nvPr/>
          </p:nvSpPr>
          <p:spPr>
            <a:xfrm>
              <a:off x="4813440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34">
              <a:extLst>
                <a:ext uri="{FF2B5EF4-FFF2-40B4-BE49-F238E27FC236}">
                  <a16:creationId xmlns:a16="http://schemas.microsoft.com/office/drawing/2014/main" id="{3B2D8DF7-BF46-4967-9BA4-A78E7707C06A}"/>
                </a:ext>
              </a:extLst>
            </p:cNvPr>
            <p:cNvSpPr/>
            <p:nvPr/>
          </p:nvSpPr>
          <p:spPr>
            <a:xfrm>
              <a:off x="4813440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35">
              <a:extLst>
                <a:ext uri="{FF2B5EF4-FFF2-40B4-BE49-F238E27FC236}">
                  <a16:creationId xmlns:a16="http://schemas.microsoft.com/office/drawing/2014/main" id="{3D8E2EC9-0542-46A4-9326-936BE1A2D6F1}"/>
                </a:ext>
              </a:extLst>
            </p:cNvPr>
            <p:cNvSpPr/>
            <p:nvPr/>
          </p:nvSpPr>
          <p:spPr>
            <a:xfrm>
              <a:off x="5118239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36">
              <a:extLst>
                <a:ext uri="{FF2B5EF4-FFF2-40B4-BE49-F238E27FC236}">
                  <a16:creationId xmlns:a16="http://schemas.microsoft.com/office/drawing/2014/main" id="{324B7D3D-20B0-4EF9-B5D0-E30166B69F60}"/>
                </a:ext>
              </a:extLst>
            </p:cNvPr>
            <p:cNvSpPr/>
            <p:nvPr/>
          </p:nvSpPr>
          <p:spPr>
            <a:xfrm>
              <a:off x="5366014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37">
              <a:extLst>
                <a:ext uri="{FF2B5EF4-FFF2-40B4-BE49-F238E27FC236}">
                  <a16:creationId xmlns:a16="http://schemas.microsoft.com/office/drawing/2014/main" id="{59F8701B-B999-4525-8AA1-E9FEB677EB15}"/>
                </a:ext>
              </a:extLst>
            </p:cNvPr>
            <p:cNvSpPr/>
            <p:nvPr/>
          </p:nvSpPr>
          <p:spPr>
            <a:xfrm>
              <a:off x="5118239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38">
              <a:extLst>
                <a:ext uri="{FF2B5EF4-FFF2-40B4-BE49-F238E27FC236}">
                  <a16:creationId xmlns:a16="http://schemas.microsoft.com/office/drawing/2014/main" id="{7F09CE89-D089-49B9-B458-57F35F404E4A}"/>
                </a:ext>
              </a:extLst>
            </p:cNvPr>
            <p:cNvSpPr/>
            <p:nvPr/>
          </p:nvSpPr>
          <p:spPr>
            <a:xfrm>
              <a:off x="5118239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39">
              <a:extLst>
                <a:ext uri="{FF2B5EF4-FFF2-40B4-BE49-F238E27FC236}">
                  <a16:creationId xmlns:a16="http://schemas.microsoft.com/office/drawing/2014/main" id="{3920A24F-7A90-4C3E-8195-253B60F1D0C7}"/>
                </a:ext>
              </a:extLst>
            </p:cNvPr>
            <p:cNvSpPr/>
            <p:nvPr/>
          </p:nvSpPr>
          <p:spPr>
            <a:xfrm>
              <a:off x="5423039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40">
              <a:extLst>
                <a:ext uri="{FF2B5EF4-FFF2-40B4-BE49-F238E27FC236}">
                  <a16:creationId xmlns:a16="http://schemas.microsoft.com/office/drawing/2014/main" id="{AA725A37-380F-4E46-B94B-58A9663372D6}"/>
                </a:ext>
              </a:extLst>
            </p:cNvPr>
            <p:cNvSpPr/>
            <p:nvPr/>
          </p:nvSpPr>
          <p:spPr>
            <a:xfrm>
              <a:off x="5670813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41">
              <a:extLst>
                <a:ext uri="{FF2B5EF4-FFF2-40B4-BE49-F238E27FC236}">
                  <a16:creationId xmlns:a16="http://schemas.microsoft.com/office/drawing/2014/main" id="{1CAD866B-1B86-416B-BB05-556352292692}"/>
                </a:ext>
              </a:extLst>
            </p:cNvPr>
            <p:cNvSpPr/>
            <p:nvPr/>
          </p:nvSpPr>
          <p:spPr>
            <a:xfrm>
              <a:off x="5423039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42">
              <a:extLst>
                <a:ext uri="{FF2B5EF4-FFF2-40B4-BE49-F238E27FC236}">
                  <a16:creationId xmlns:a16="http://schemas.microsoft.com/office/drawing/2014/main" id="{681FAF50-F7F7-40B1-8CF1-0608758C89FE}"/>
                </a:ext>
              </a:extLst>
            </p:cNvPr>
            <p:cNvSpPr/>
            <p:nvPr/>
          </p:nvSpPr>
          <p:spPr>
            <a:xfrm>
              <a:off x="5423039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43">
              <a:extLst>
                <a:ext uri="{FF2B5EF4-FFF2-40B4-BE49-F238E27FC236}">
                  <a16:creationId xmlns:a16="http://schemas.microsoft.com/office/drawing/2014/main" id="{227F87F5-256B-45ED-A409-50AA6D62F746}"/>
                </a:ext>
              </a:extLst>
            </p:cNvPr>
            <p:cNvSpPr/>
            <p:nvPr/>
          </p:nvSpPr>
          <p:spPr>
            <a:xfrm>
              <a:off x="5835088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44">
              <a:extLst>
                <a:ext uri="{FF2B5EF4-FFF2-40B4-BE49-F238E27FC236}">
                  <a16:creationId xmlns:a16="http://schemas.microsoft.com/office/drawing/2014/main" id="{AE2DCA16-04B2-429C-A0BD-739AB603D0B5}"/>
                </a:ext>
              </a:extLst>
            </p:cNvPr>
            <p:cNvSpPr/>
            <p:nvPr/>
          </p:nvSpPr>
          <p:spPr>
            <a:xfrm>
              <a:off x="5917763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45">
              <a:extLst>
                <a:ext uri="{FF2B5EF4-FFF2-40B4-BE49-F238E27FC236}">
                  <a16:creationId xmlns:a16="http://schemas.microsoft.com/office/drawing/2014/main" id="{2945468D-D35A-4544-A8BF-84F9DEE2B3B4}"/>
                </a:ext>
              </a:extLst>
            </p:cNvPr>
            <p:cNvSpPr/>
            <p:nvPr/>
          </p:nvSpPr>
          <p:spPr>
            <a:xfrm>
              <a:off x="5835088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46">
              <a:extLst>
                <a:ext uri="{FF2B5EF4-FFF2-40B4-BE49-F238E27FC236}">
                  <a16:creationId xmlns:a16="http://schemas.microsoft.com/office/drawing/2014/main" id="{F6C28742-71DC-4445-8601-CF2E9E3AB1A9}"/>
                </a:ext>
              </a:extLst>
            </p:cNvPr>
            <p:cNvSpPr/>
            <p:nvPr/>
          </p:nvSpPr>
          <p:spPr>
            <a:xfrm>
              <a:off x="5835088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47">
              <a:extLst>
                <a:ext uri="{FF2B5EF4-FFF2-40B4-BE49-F238E27FC236}">
                  <a16:creationId xmlns:a16="http://schemas.microsoft.com/office/drawing/2014/main" id="{C2F69FD6-7819-4A05-89FE-DD1311D47FEB}"/>
                </a:ext>
              </a:extLst>
            </p:cNvPr>
            <p:cNvSpPr/>
            <p:nvPr/>
          </p:nvSpPr>
          <p:spPr>
            <a:xfrm>
              <a:off x="5987487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48">
              <a:extLst>
                <a:ext uri="{FF2B5EF4-FFF2-40B4-BE49-F238E27FC236}">
                  <a16:creationId xmlns:a16="http://schemas.microsoft.com/office/drawing/2014/main" id="{22354AD2-6826-4FB5-B6A7-E8448BA86A04}"/>
                </a:ext>
              </a:extLst>
            </p:cNvPr>
            <p:cNvSpPr/>
            <p:nvPr/>
          </p:nvSpPr>
          <p:spPr>
            <a:xfrm>
              <a:off x="6070162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49">
              <a:extLst>
                <a:ext uri="{FF2B5EF4-FFF2-40B4-BE49-F238E27FC236}">
                  <a16:creationId xmlns:a16="http://schemas.microsoft.com/office/drawing/2014/main" id="{C59345D9-4027-498E-8F5D-6114B73B4DF9}"/>
                </a:ext>
              </a:extLst>
            </p:cNvPr>
            <p:cNvSpPr/>
            <p:nvPr/>
          </p:nvSpPr>
          <p:spPr>
            <a:xfrm>
              <a:off x="5987487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50">
              <a:extLst>
                <a:ext uri="{FF2B5EF4-FFF2-40B4-BE49-F238E27FC236}">
                  <a16:creationId xmlns:a16="http://schemas.microsoft.com/office/drawing/2014/main" id="{36F576DF-C010-4BAF-A0A6-9CA708D75B11}"/>
                </a:ext>
              </a:extLst>
            </p:cNvPr>
            <p:cNvSpPr/>
            <p:nvPr/>
          </p:nvSpPr>
          <p:spPr>
            <a:xfrm>
              <a:off x="5987487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9" name="object 51">
            <a:extLst>
              <a:ext uri="{FF2B5EF4-FFF2-40B4-BE49-F238E27FC236}">
                <a16:creationId xmlns:a16="http://schemas.microsoft.com/office/drawing/2014/main" id="{949C8497-C54E-451F-B1B0-03545B7DF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7610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5" dirty="0">
                <a:solidFill>
                  <a:schemeClr val="accent1"/>
                </a:solidFill>
              </a:rPr>
              <a:t>Fully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Convolutional</a:t>
            </a:r>
          </a:p>
        </p:txBody>
      </p:sp>
      <p:sp>
        <p:nvSpPr>
          <p:cNvPr id="190" name="object 53">
            <a:extLst>
              <a:ext uri="{FF2B5EF4-FFF2-40B4-BE49-F238E27FC236}">
                <a16:creationId xmlns:a16="http://schemas.microsoft.com/office/drawing/2014/main" id="{4B8DA50B-F6F6-4033-8D58-8BF73245C2B8}"/>
              </a:ext>
            </a:extLst>
          </p:cNvPr>
          <p:cNvSpPr txBox="1"/>
          <p:nvPr/>
        </p:nvSpPr>
        <p:spPr>
          <a:xfrm>
            <a:off x="690453" y="3270630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3 x H x</a:t>
            </a:r>
            <a:r>
              <a:rPr sz="1400" spc="-114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grpSp>
        <p:nvGrpSpPr>
          <p:cNvPr id="191" name="object 54">
            <a:extLst>
              <a:ext uri="{FF2B5EF4-FFF2-40B4-BE49-F238E27FC236}">
                <a16:creationId xmlns:a16="http://schemas.microsoft.com/office/drawing/2014/main" id="{8F9CA800-94E1-4B62-85E2-92D97503223C}"/>
              </a:ext>
            </a:extLst>
          </p:cNvPr>
          <p:cNvGrpSpPr/>
          <p:nvPr/>
        </p:nvGrpSpPr>
        <p:grpSpPr>
          <a:xfrm>
            <a:off x="7155235" y="1740108"/>
            <a:ext cx="1936114" cy="1438275"/>
            <a:chOff x="7155235" y="1740108"/>
            <a:chExt cx="1936114" cy="1438275"/>
          </a:xfrm>
        </p:grpSpPr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B08309D4-4AB9-4BFD-9416-8F7EBB677B69}"/>
                </a:ext>
              </a:extLst>
            </p:cNvPr>
            <p:cNvSpPr/>
            <p:nvPr/>
          </p:nvSpPr>
          <p:spPr>
            <a:xfrm>
              <a:off x="7155235" y="1743783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9"/>
                  </a:moveTo>
                  <a:lnTo>
                    <a:pt x="0" y="1427009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56">
              <a:extLst>
                <a:ext uri="{FF2B5EF4-FFF2-40B4-BE49-F238E27FC236}">
                  <a16:creationId xmlns:a16="http://schemas.microsoft.com/office/drawing/2014/main" id="{B7C45B62-B683-4879-99C1-D6BFF64666BF}"/>
                </a:ext>
              </a:extLst>
            </p:cNvPr>
            <p:cNvSpPr/>
            <p:nvPr/>
          </p:nvSpPr>
          <p:spPr>
            <a:xfrm>
              <a:off x="7157135" y="2283015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78"/>
                  </a:moveTo>
                  <a:lnTo>
                    <a:pt x="0" y="0"/>
                  </a:lnTo>
                  <a:lnTo>
                    <a:pt x="56024" y="7339"/>
                  </a:lnTo>
                  <a:lnTo>
                    <a:pt x="36249" y="29347"/>
                  </a:lnTo>
                  <a:lnTo>
                    <a:pt x="181199" y="69697"/>
                  </a:lnTo>
                  <a:lnTo>
                    <a:pt x="154849" y="7339"/>
                  </a:lnTo>
                  <a:lnTo>
                    <a:pt x="329449" y="62357"/>
                  </a:lnTo>
                  <a:lnTo>
                    <a:pt x="1512196" y="194422"/>
                  </a:lnTo>
                  <a:lnTo>
                    <a:pt x="1927296" y="227429"/>
                  </a:lnTo>
                  <a:lnTo>
                    <a:pt x="1930596" y="887728"/>
                  </a:lnTo>
                  <a:lnTo>
                    <a:pt x="0" y="891378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57">
              <a:extLst>
                <a:ext uri="{FF2B5EF4-FFF2-40B4-BE49-F238E27FC236}">
                  <a16:creationId xmlns:a16="http://schemas.microsoft.com/office/drawing/2014/main" id="{94231133-D35A-4773-8768-4946FE51747A}"/>
                </a:ext>
              </a:extLst>
            </p:cNvPr>
            <p:cNvSpPr/>
            <p:nvPr/>
          </p:nvSpPr>
          <p:spPr>
            <a:xfrm>
              <a:off x="7160435" y="1740108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296" y="785010"/>
                  </a:moveTo>
                  <a:lnTo>
                    <a:pt x="0" y="740993"/>
                  </a:lnTo>
                  <a:lnTo>
                    <a:pt x="0" y="73362"/>
                  </a:lnTo>
                  <a:lnTo>
                    <a:pt x="39549" y="36687"/>
                  </a:lnTo>
                  <a:lnTo>
                    <a:pt x="32949" y="0"/>
                  </a:lnTo>
                  <a:lnTo>
                    <a:pt x="1162972" y="0"/>
                  </a:lnTo>
                  <a:lnTo>
                    <a:pt x="1146497" y="36687"/>
                  </a:lnTo>
                  <a:lnTo>
                    <a:pt x="1162972" y="99044"/>
                  </a:lnTo>
                  <a:lnTo>
                    <a:pt x="1202497" y="183419"/>
                  </a:lnTo>
                  <a:lnTo>
                    <a:pt x="1136622" y="190747"/>
                  </a:lnTo>
                  <a:lnTo>
                    <a:pt x="1100372" y="249441"/>
                  </a:lnTo>
                  <a:lnTo>
                    <a:pt x="1080597" y="330141"/>
                  </a:lnTo>
                  <a:lnTo>
                    <a:pt x="952123" y="348484"/>
                  </a:lnTo>
                  <a:lnTo>
                    <a:pt x="981773" y="425519"/>
                  </a:lnTo>
                  <a:lnTo>
                    <a:pt x="1304622" y="542906"/>
                  </a:lnTo>
                  <a:lnTo>
                    <a:pt x="1301347" y="484214"/>
                  </a:lnTo>
                  <a:lnTo>
                    <a:pt x="1330997" y="385169"/>
                  </a:lnTo>
                  <a:lnTo>
                    <a:pt x="1360647" y="476874"/>
                  </a:lnTo>
                  <a:lnTo>
                    <a:pt x="1393597" y="377831"/>
                  </a:lnTo>
                  <a:lnTo>
                    <a:pt x="1423247" y="454866"/>
                  </a:lnTo>
                  <a:lnTo>
                    <a:pt x="1396897" y="550246"/>
                  </a:lnTo>
                  <a:lnTo>
                    <a:pt x="1548421" y="377831"/>
                  </a:lnTo>
                  <a:lnTo>
                    <a:pt x="1660446" y="440199"/>
                  </a:lnTo>
                  <a:lnTo>
                    <a:pt x="1680221" y="388834"/>
                  </a:lnTo>
                  <a:lnTo>
                    <a:pt x="1709871" y="491551"/>
                  </a:lnTo>
                  <a:lnTo>
                    <a:pt x="1755996" y="469534"/>
                  </a:lnTo>
                  <a:lnTo>
                    <a:pt x="1805396" y="506221"/>
                  </a:lnTo>
                  <a:lnTo>
                    <a:pt x="1854821" y="447526"/>
                  </a:lnTo>
                  <a:lnTo>
                    <a:pt x="1927296" y="447526"/>
                  </a:lnTo>
                  <a:lnTo>
                    <a:pt x="1927296" y="785010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58">
              <a:extLst>
                <a:ext uri="{FF2B5EF4-FFF2-40B4-BE49-F238E27FC236}">
                  <a16:creationId xmlns:a16="http://schemas.microsoft.com/office/drawing/2014/main" id="{DEA22A64-53BA-41A9-93D8-97D3FDF8B15D}"/>
                </a:ext>
              </a:extLst>
            </p:cNvPr>
            <p:cNvSpPr/>
            <p:nvPr/>
          </p:nvSpPr>
          <p:spPr>
            <a:xfrm>
              <a:off x="7384459" y="1751113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598" y="1426954"/>
                  </a:moveTo>
                  <a:lnTo>
                    <a:pt x="520548" y="1247204"/>
                  </a:lnTo>
                  <a:lnTo>
                    <a:pt x="484299" y="1111480"/>
                  </a:lnTo>
                  <a:lnTo>
                    <a:pt x="467824" y="957430"/>
                  </a:lnTo>
                  <a:lnTo>
                    <a:pt x="405224" y="1063805"/>
                  </a:lnTo>
                  <a:lnTo>
                    <a:pt x="375574" y="1041805"/>
                  </a:lnTo>
                  <a:lnTo>
                    <a:pt x="398649" y="1140830"/>
                  </a:lnTo>
                  <a:lnTo>
                    <a:pt x="359099" y="1155505"/>
                  </a:lnTo>
                  <a:lnTo>
                    <a:pt x="329474" y="1148155"/>
                  </a:lnTo>
                  <a:lnTo>
                    <a:pt x="332749" y="1074805"/>
                  </a:lnTo>
                  <a:lnTo>
                    <a:pt x="326174" y="983105"/>
                  </a:lnTo>
                  <a:lnTo>
                    <a:pt x="299799" y="917080"/>
                  </a:lnTo>
                  <a:lnTo>
                    <a:pt x="293224" y="964755"/>
                  </a:lnTo>
                  <a:lnTo>
                    <a:pt x="306399" y="1063805"/>
                  </a:lnTo>
                  <a:lnTo>
                    <a:pt x="296524" y="1151830"/>
                  </a:lnTo>
                  <a:lnTo>
                    <a:pt x="309699" y="1206855"/>
                  </a:lnTo>
                  <a:lnTo>
                    <a:pt x="270149" y="1195855"/>
                  </a:lnTo>
                  <a:lnTo>
                    <a:pt x="270149" y="1324254"/>
                  </a:lnTo>
                  <a:lnTo>
                    <a:pt x="273449" y="1423279"/>
                  </a:lnTo>
                  <a:lnTo>
                    <a:pt x="164724" y="1415954"/>
                  </a:lnTo>
                  <a:lnTo>
                    <a:pt x="187799" y="1335254"/>
                  </a:lnTo>
                  <a:lnTo>
                    <a:pt x="214149" y="1221530"/>
                  </a:lnTo>
                  <a:lnTo>
                    <a:pt x="210849" y="1122505"/>
                  </a:lnTo>
                  <a:lnTo>
                    <a:pt x="207574" y="994105"/>
                  </a:lnTo>
                  <a:lnTo>
                    <a:pt x="177899" y="851030"/>
                  </a:lnTo>
                  <a:lnTo>
                    <a:pt x="135074" y="803355"/>
                  </a:lnTo>
                  <a:lnTo>
                    <a:pt x="108724" y="660291"/>
                  </a:lnTo>
                  <a:lnTo>
                    <a:pt x="115299" y="539241"/>
                  </a:lnTo>
                  <a:lnTo>
                    <a:pt x="125199" y="476871"/>
                  </a:lnTo>
                  <a:lnTo>
                    <a:pt x="112024" y="381504"/>
                  </a:lnTo>
                  <a:lnTo>
                    <a:pt x="141674" y="337479"/>
                  </a:lnTo>
                  <a:lnTo>
                    <a:pt x="105424" y="330139"/>
                  </a:lnTo>
                  <a:lnTo>
                    <a:pt x="36249" y="260441"/>
                  </a:lnTo>
                  <a:lnTo>
                    <a:pt x="0" y="190747"/>
                  </a:lnTo>
                  <a:lnTo>
                    <a:pt x="42824" y="143067"/>
                  </a:lnTo>
                  <a:lnTo>
                    <a:pt x="128499" y="139392"/>
                  </a:lnTo>
                  <a:lnTo>
                    <a:pt x="230624" y="179742"/>
                  </a:lnTo>
                  <a:lnTo>
                    <a:pt x="260274" y="113722"/>
                  </a:lnTo>
                  <a:lnTo>
                    <a:pt x="319574" y="22007"/>
                  </a:lnTo>
                  <a:lnTo>
                    <a:pt x="424999" y="0"/>
                  </a:lnTo>
                  <a:lnTo>
                    <a:pt x="500773" y="7339"/>
                  </a:lnTo>
                  <a:lnTo>
                    <a:pt x="543598" y="66032"/>
                  </a:lnTo>
                  <a:lnTo>
                    <a:pt x="556773" y="113722"/>
                  </a:lnTo>
                  <a:lnTo>
                    <a:pt x="589723" y="161399"/>
                  </a:lnTo>
                  <a:lnTo>
                    <a:pt x="596323" y="209089"/>
                  </a:lnTo>
                  <a:lnTo>
                    <a:pt x="645723" y="172414"/>
                  </a:lnTo>
                  <a:lnTo>
                    <a:pt x="714923" y="183417"/>
                  </a:lnTo>
                  <a:lnTo>
                    <a:pt x="767623" y="227432"/>
                  </a:lnTo>
                  <a:lnTo>
                    <a:pt x="754448" y="271456"/>
                  </a:lnTo>
                  <a:lnTo>
                    <a:pt x="645723" y="374164"/>
                  </a:lnTo>
                  <a:lnTo>
                    <a:pt x="569973" y="385169"/>
                  </a:lnTo>
                  <a:lnTo>
                    <a:pt x="566673" y="447526"/>
                  </a:lnTo>
                  <a:lnTo>
                    <a:pt x="662198" y="410851"/>
                  </a:lnTo>
                  <a:lnTo>
                    <a:pt x="744573" y="410851"/>
                  </a:lnTo>
                  <a:lnTo>
                    <a:pt x="840098" y="355821"/>
                  </a:lnTo>
                  <a:lnTo>
                    <a:pt x="919173" y="385169"/>
                  </a:lnTo>
                  <a:lnTo>
                    <a:pt x="965298" y="432859"/>
                  </a:lnTo>
                  <a:lnTo>
                    <a:pt x="1090497" y="506218"/>
                  </a:lnTo>
                  <a:lnTo>
                    <a:pt x="1202497" y="443861"/>
                  </a:lnTo>
                  <a:lnTo>
                    <a:pt x="1255222" y="557583"/>
                  </a:lnTo>
                  <a:lnTo>
                    <a:pt x="1314522" y="550243"/>
                  </a:lnTo>
                  <a:lnTo>
                    <a:pt x="1380422" y="586918"/>
                  </a:lnTo>
                  <a:lnTo>
                    <a:pt x="1363947" y="645613"/>
                  </a:lnTo>
                  <a:lnTo>
                    <a:pt x="1304647" y="660291"/>
                  </a:lnTo>
                  <a:lnTo>
                    <a:pt x="1288172" y="722648"/>
                  </a:lnTo>
                  <a:lnTo>
                    <a:pt x="1373822" y="953755"/>
                  </a:lnTo>
                  <a:lnTo>
                    <a:pt x="1360647" y="994105"/>
                  </a:lnTo>
                  <a:lnTo>
                    <a:pt x="1284872" y="1034455"/>
                  </a:lnTo>
                  <a:lnTo>
                    <a:pt x="1222272" y="994105"/>
                  </a:lnTo>
                  <a:lnTo>
                    <a:pt x="1074022" y="931730"/>
                  </a:lnTo>
                  <a:lnTo>
                    <a:pt x="1060847" y="979430"/>
                  </a:lnTo>
                  <a:lnTo>
                    <a:pt x="1024597" y="953755"/>
                  </a:lnTo>
                  <a:lnTo>
                    <a:pt x="1021322" y="1107805"/>
                  </a:lnTo>
                  <a:lnTo>
                    <a:pt x="1018022" y="1210530"/>
                  </a:lnTo>
                  <a:lnTo>
                    <a:pt x="1070722" y="1349929"/>
                  </a:lnTo>
                  <a:lnTo>
                    <a:pt x="1057547" y="1397629"/>
                  </a:lnTo>
                  <a:lnTo>
                    <a:pt x="1008122" y="1390279"/>
                  </a:lnTo>
                  <a:lnTo>
                    <a:pt x="985073" y="1338929"/>
                  </a:lnTo>
                  <a:lnTo>
                    <a:pt x="971898" y="1210530"/>
                  </a:lnTo>
                  <a:lnTo>
                    <a:pt x="945548" y="1126155"/>
                  </a:lnTo>
                  <a:lnTo>
                    <a:pt x="942248" y="1001430"/>
                  </a:lnTo>
                  <a:lnTo>
                    <a:pt x="905998" y="1056455"/>
                  </a:lnTo>
                  <a:lnTo>
                    <a:pt x="856573" y="1041805"/>
                  </a:lnTo>
                  <a:lnTo>
                    <a:pt x="800573" y="957430"/>
                  </a:lnTo>
                  <a:lnTo>
                    <a:pt x="830223" y="1096805"/>
                  </a:lnTo>
                  <a:lnTo>
                    <a:pt x="800573" y="1188530"/>
                  </a:lnTo>
                  <a:lnTo>
                    <a:pt x="830223" y="1316904"/>
                  </a:lnTo>
                  <a:lnTo>
                    <a:pt x="846698" y="1404954"/>
                  </a:lnTo>
                  <a:lnTo>
                    <a:pt x="767623" y="1397629"/>
                  </a:lnTo>
                  <a:lnTo>
                    <a:pt x="764348" y="1342579"/>
                  </a:lnTo>
                  <a:lnTo>
                    <a:pt x="751148" y="1294904"/>
                  </a:lnTo>
                  <a:lnTo>
                    <a:pt x="761048" y="1159180"/>
                  </a:lnTo>
                  <a:lnTo>
                    <a:pt x="744573" y="1140830"/>
                  </a:lnTo>
                  <a:lnTo>
                    <a:pt x="741273" y="1093155"/>
                  </a:lnTo>
                  <a:lnTo>
                    <a:pt x="705048" y="898730"/>
                  </a:lnTo>
                  <a:lnTo>
                    <a:pt x="635848" y="895055"/>
                  </a:lnTo>
                  <a:lnTo>
                    <a:pt x="645723" y="939080"/>
                  </a:lnTo>
                  <a:lnTo>
                    <a:pt x="632548" y="1005105"/>
                  </a:lnTo>
                  <a:lnTo>
                    <a:pt x="652323" y="1162855"/>
                  </a:lnTo>
                  <a:lnTo>
                    <a:pt x="606198" y="1173855"/>
                  </a:lnTo>
                  <a:lnTo>
                    <a:pt x="602898" y="1063805"/>
                  </a:lnTo>
                  <a:lnTo>
                    <a:pt x="583123" y="902380"/>
                  </a:lnTo>
                  <a:lnTo>
                    <a:pt x="579848" y="1085805"/>
                  </a:lnTo>
                  <a:lnTo>
                    <a:pt x="593023" y="1166505"/>
                  </a:lnTo>
                  <a:lnTo>
                    <a:pt x="583123" y="1232555"/>
                  </a:lnTo>
                  <a:lnTo>
                    <a:pt x="602898" y="1316904"/>
                  </a:lnTo>
                  <a:lnTo>
                    <a:pt x="635848" y="1419629"/>
                  </a:lnTo>
                  <a:lnTo>
                    <a:pt x="543598" y="1426954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59">
            <a:extLst>
              <a:ext uri="{FF2B5EF4-FFF2-40B4-BE49-F238E27FC236}">
                <a16:creationId xmlns:a16="http://schemas.microsoft.com/office/drawing/2014/main" id="{9EAD7D2E-3FFE-4AC7-912E-B356D69A3056}"/>
              </a:ext>
            </a:extLst>
          </p:cNvPr>
          <p:cNvSpPr txBox="1"/>
          <p:nvPr/>
        </p:nvSpPr>
        <p:spPr>
          <a:xfrm>
            <a:off x="7698904" y="3371433"/>
            <a:ext cx="9525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Predictions: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H x</a:t>
            </a:r>
            <a:r>
              <a:rPr sz="1400" spc="-4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W</a:t>
            </a:r>
          </a:p>
        </p:txBody>
      </p:sp>
      <p:sp>
        <p:nvSpPr>
          <p:cNvPr id="197" name="object 60">
            <a:extLst>
              <a:ext uri="{FF2B5EF4-FFF2-40B4-BE49-F238E27FC236}">
                <a16:creationId xmlns:a16="http://schemas.microsoft.com/office/drawing/2014/main" id="{FC12FE91-591A-481C-8075-47EE38354F49}"/>
              </a:ext>
            </a:extLst>
          </p:cNvPr>
          <p:cNvSpPr txBox="1"/>
          <p:nvPr/>
        </p:nvSpPr>
        <p:spPr>
          <a:xfrm>
            <a:off x="2138260" y="927153"/>
            <a:ext cx="4763136" cy="4374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Design network as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a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bunch of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convolutional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layers,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with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downsampling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and </a:t>
            </a:r>
            <a:r>
              <a:rPr sz="1400" b="1" spc="-5" dirty="0">
                <a:solidFill>
                  <a:srgbClr val="0000FF"/>
                </a:solidFill>
                <a:latin typeface="1훈고딕굴림 R" panose="02020603020101020101" pitchFamily="18" charset="-127"/>
                <a:cs typeface="Arial"/>
              </a:rPr>
              <a:t>upsampling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inside the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network!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98" name="object 61">
            <a:extLst>
              <a:ext uri="{FF2B5EF4-FFF2-40B4-BE49-F238E27FC236}">
                <a16:creationId xmlns:a16="http://schemas.microsoft.com/office/drawing/2014/main" id="{4720740E-62F9-44FE-B351-B4051BBA025C}"/>
              </a:ext>
            </a:extLst>
          </p:cNvPr>
          <p:cNvSpPr txBox="1"/>
          <p:nvPr/>
        </p:nvSpPr>
        <p:spPr>
          <a:xfrm>
            <a:off x="1788431" y="3300653"/>
            <a:ext cx="1514347" cy="46717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High-res: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1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W/2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99" name="object 62">
            <a:extLst>
              <a:ext uri="{FF2B5EF4-FFF2-40B4-BE49-F238E27FC236}">
                <a16:creationId xmlns:a16="http://schemas.microsoft.com/office/drawing/2014/main" id="{863A53D5-6A6B-40BB-9A40-6C9852F6959D}"/>
              </a:ext>
            </a:extLst>
          </p:cNvPr>
          <p:cNvSpPr txBox="1"/>
          <p:nvPr/>
        </p:nvSpPr>
        <p:spPr>
          <a:xfrm>
            <a:off x="5230313" y="3288814"/>
            <a:ext cx="1514347" cy="46717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High-res: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12090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1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W/2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00" name="object 63">
            <a:extLst>
              <a:ext uri="{FF2B5EF4-FFF2-40B4-BE49-F238E27FC236}">
                <a16:creationId xmlns:a16="http://schemas.microsoft.com/office/drawing/2014/main" id="{E3A54B4A-CAE1-40AD-8ABD-F340D3422E68}"/>
              </a:ext>
            </a:extLst>
          </p:cNvPr>
          <p:cNvSpPr txBox="1"/>
          <p:nvPr/>
        </p:nvSpPr>
        <p:spPr>
          <a:xfrm>
            <a:off x="2652409" y="1522996"/>
            <a:ext cx="1468455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dirty="0">
                <a:latin typeface="1훈고딕굴림 R" panose="02020603020101020101" pitchFamily="18" charset="-127"/>
                <a:cs typeface="Arial"/>
              </a:rPr>
              <a:t>Med-res:</a:t>
            </a:r>
            <a:endParaRPr lang="en-US" sz="1200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H/4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W/4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01" name="object 64">
            <a:extLst>
              <a:ext uri="{FF2B5EF4-FFF2-40B4-BE49-F238E27FC236}">
                <a16:creationId xmlns:a16="http://schemas.microsoft.com/office/drawing/2014/main" id="{4C2D74F1-0380-4071-9E71-E57704CA6EDB}"/>
              </a:ext>
            </a:extLst>
          </p:cNvPr>
          <p:cNvSpPr txBox="1"/>
          <p:nvPr/>
        </p:nvSpPr>
        <p:spPr>
          <a:xfrm>
            <a:off x="4400766" y="1522996"/>
            <a:ext cx="1575335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dirty="0">
                <a:latin typeface="1훈고딕굴림 R" panose="02020603020101020101" pitchFamily="18" charset="-127"/>
                <a:cs typeface="Arial"/>
              </a:rPr>
              <a:t>Med-res:</a:t>
            </a:r>
            <a:endParaRPr lang="en-US" sz="1200" dirty="0">
              <a:latin typeface="1훈고딕굴림 R" panose="02020603020101020101" pitchFamily="18" charset="-127"/>
              <a:cs typeface="Arial"/>
            </a:endParaRPr>
          </a:p>
          <a:p>
            <a:pPr marL="38100" marR="30480" indent="221615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0864" dirty="0">
                <a:latin typeface="1훈고딕굴림 R" panose="02020603020101020101" pitchFamily="18" charset="-127"/>
                <a:cs typeface="Arial"/>
              </a:rPr>
              <a:t>2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H/4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W/4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02" name="object 65">
            <a:extLst>
              <a:ext uri="{FF2B5EF4-FFF2-40B4-BE49-F238E27FC236}">
                <a16:creationId xmlns:a16="http://schemas.microsoft.com/office/drawing/2014/main" id="{409591E6-1FCE-4110-86E2-5BEBBB53F10F}"/>
              </a:ext>
            </a:extLst>
          </p:cNvPr>
          <p:cNvSpPr txBox="1"/>
          <p:nvPr/>
        </p:nvSpPr>
        <p:spPr>
          <a:xfrm>
            <a:off x="3296428" y="2815479"/>
            <a:ext cx="1659317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0800" marR="43180" indent="231775" algn="ctr">
              <a:lnSpc>
                <a:spcPts val="1650"/>
              </a:lnSpc>
              <a:spcBef>
                <a:spcPts val="18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Low-res: 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50800" marR="43180" indent="231775" algn="ctr">
              <a:lnSpc>
                <a:spcPts val="1650"/>
              </a:lnSpc>
              <a:spcBef>
                <a:spcPts val="180"/>
              </a:spcBef>
            </a:pPr>
            <a:r>
              <a:rPr sz="1200" spc="5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spc="7" baseline="-33950" dirty="0">
                <a:latin typeface="1훈고딕굴림 R" panose="02020603020101020101" pitchFamily="18" charset="-127"/>
                <a:cs typeface="Arial"/>
              </a:rPr>
              <a:t>3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H/4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2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W/4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05" name="object 52">
            <a:extLst>
              <a:ext uri="{FF2B5EF4-FFF2-40B4-BE49-F238E27FC236}">
                <a16:creationId xmlns:a16="http://schemas.microsoft.com/office/drawing/2014/main" id="{6EE71E46-1364-43EA-BA8B-7FEEFB40831A}"/>
              </a:ext>
            </a:extLst>
          </p:cNvPr>
          <p:cNvSpPr/>
          <p:nvPr/>
        </p:nvSpPr>
        <p:spPr>
          <a:xfrm>
            <a:off x="190774" y="1973720"/>
            <a:ext cx="1794821" cy="119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5742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In-Network upsampling:</a:t>
            </a:r>
            <a:r>
              <a:rPr spc="-95" dirty="0"/>
              <a:t> </a:t>
            </a:r>
            <a:r>
              <a:rPr dirty="0">
                <a:solidFill>
                  <a:schemeClr val="accent1"/>
                </a:solidFill>
              </a:rPr>
              <a:t>“Unpooling”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5785" y="2031008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79403" y="3326600"/>
            <a:ext cx="11258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70019" y="3326600"/>
            <a:ext cx="12984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36832" y="1670359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8953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38223" y="1621932"/>
            <a:ext cx="1506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Nearest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Neighbor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17495" y="2402550"/>
            <a:ext cx="451484" cy="41275"/>
            <a:chOff x="2017495" y="2402550"/>
            <a:chExt cx="451484" cy="41275"/>
          </a:xfrm>
        </p:grpSpPr>
        <p:sp>
          <p:nvSpPr>
            <p:cNvPr id="9" name="object 9"/>
            <p:cNvSpPr/>
            <p:nvPr/>
          </p:nvSpPr>
          <p:spPr>
            <a:xfrm>
              <a:off x="2017495" y="24230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572651" y="1997708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5526269" y="3293301"/>
            <a:ext cx="11258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416884" y="3293301"/>
            <a:ext cx="12984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183697" y="1637059"/>
          <a:ext cx="1531618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44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683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285084" y="1588633"/>
            <a:ext cx="1229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1훈고딕굴림 R" panose="02020603020101020101" pitchFamily="18" charset="-127"/>
                <a:cs typeface="Arial"/>
              </a:rPr>
              <a:t>“Bed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of</a:t>
            </a:r>
            <a:r>
              <a:rPr sz="1400" b="1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Nails”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564362" y="2369250"/>
            <a:ext cx="451484" cy="41275"/>
            <a:chOff x="6564362" y="2369250"/>
            <a:chExt cx="451484" cy="41275"/>
          </a:xfrm>
        </p:grpSpPr>
        <p:sp>
          <p:nvSpPr>
            <p:cNvPr id="18" name="object 18"/>
            <p:cNvSpPr/>
            <p:nvPr/>
          </p:nvSpPr>
          <p:spPr>
            <a:xfrm>
              <a:off x="6564362" y="23897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59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67711" y="23740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67711" y="23740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5742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In-Network upsampling:</a:t>
            </a:r>
            <a:r>
              <a:rPr spc="-95" dirty="0"/>
              <a:t> </a:t>
            </a:r>
            <a:r>
              <a:rPr dirty="0">
                <a:solidFill>
                  <a:schemeClr val="accent1"/>
                </a:solidFill>
              </a:rPr>
              <a:t>“Unpooling”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5785" y="2031008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79403" y="3326600"/>
            <a:ext cx="11258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70019" y="3326600"/>
            <a:ext cx="12984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36832" y="1670359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8953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38223" y="1621932"/>
            <a:ext cx="1506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Nearest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Neighbor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17495" y="2402550"/>
            <a:ext cx="451484" cy="41275"/>
            <a:chOff x="2017495" y="2402550"/>
            <a:chExt cx="451484" cy="41275"/>
          </a:xfrm>
        </p:grpSpPr>
        <p:sp>
          <p:nvSpPr>
            <p:cNvPr id="9" name="object 9"/>
            <p:cNvSpPr/>
            <p:nvPr/>
          </p:nvSpPr>
          <p:spPr>
            <a:xfrm>
              <a:off x="2017495" y="24230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572651" y="1997708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5526269" y="3293301"/>
            <a:ext cx="11258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416884" y="3293301"/>
            <a:ext cx="12984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183697" y="1637059"/>
          <a:ext cx="1531618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44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54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683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285084" y="1588633"/>
            <a:ext cx="1229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1훈고딕굴림 R" panose="02020603020101020101" pitchFamily="18" charset="-127"/>
                <a:cs typeface="Arial"/>
              </a:rPr>
              <a:t>“Bed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of</a:t>
            </a:r>
            <a:r>
              <a:rPr sz="1400" b="1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Nails”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564362" y="2369250"/>
            <a:ext cx="451484" cy="41275"/>
            <a:chOff x="6564362" y="2369250"/>
            <a:chExt cx="451484" cy="41275"/>
          </a:xfrm>
        </p:grpSpPr>
        <p:sp>
          <p:nvSpPr>
            <p:cNvPr id="18" name="object 18"/>
            <p:cNvSpPr/>
            <p:nvPr/>
          </p:nvSpPr>
          <p:spPr>
            <a:xfrm>
              <a:off x="6564362" y="23897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59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67711" y="23740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67711" y="23740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BA2DFF9-561B-44BE-AF21-DA12AFCFE309}"/>
                  </a:ext>
                </a:extLst>
              </p14:cNvPr>
              <p14:cNvContentPartPr/>
              <p14:nvPr/>
            </p14:nvContentPartPr>
            <p14:xfrm>
              <a:off x="7191720" y="1694880"/>
              <a:ext cx="367920" cy="297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BA2DFF9-561B-44BE-AF21-DA12AFCFE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5880" y="1631520"/>
                <a:ext cx="39924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0852665-73F2-4812-8F65-36EE2A4BBD12}"/>
                  </a:ext>
                </a:extLst>
              </p14:cNvPr>
              <p14:cNvContentPartPr/>
              <p14:nvPr/>
            </p14:nvContentPartPr>
            <p14:xfrm>
              <a:off x="7201080" y="2482920"/>
              <a:ext cx="359280" cy="288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0852665-73F2-4812-8F65-36EE2A4BB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85240" y="2419560"/>
                <a:ext cx="3906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0403538A-7701-4BEB-9EAC-B9DEED3DA461}"/>
                  </a:ext>
                </a:extLst>
              </p14:cNvPr>
              <p14:cNvContentPartPr/>
              <p14:nvPr/>
            </p14:nvContentPartPr>
            <p14:xfrm>
              <a:off x="7989840" y="2482560"/>
              <a:ext cx="344160" cy="2829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403538A-7701-4BEB-9EAC-B9DEED3DA4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4000" y="2419200"/>
                <a:ext cx="3754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7AE2E26-75A3-4E23-886D-CD91EBDBD9B6}"/>
                  </a:ext>
                </a:extLst>
              </p14:cNvPr>
              <p14:cNvContentPartPr/>
              <p14:nvPr/>
            </p14:nvContentPartPr>
            <p14:xfrm>
              <a:off x="7968960" y="1702440"/>
              <a:ext cx="358560" cy="2638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7AE2E26-75A3-4E23-886D-CD91EBDBD9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3120" y="1639080"/>
                <a:ext cx="3898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69B0C060-0B7C-4A35-8899-68C91DCDC504}"/>
                  </a:ext>
                </a:extLst>
              </p14:cNvPr>
              <p14:cNvContentPartPr/>
              <p14:nvPr/>
            </p14:nvContentPartPr>
            <p14:xfrm>
              <a:off x="6065280" y="3933360"/>
              <a:ext cx="1665000" cy="7038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69B0C060-0B7C-4A35-8899-68C91DCDC5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55920" y="3924000"/>
                <a:ext cx="1683720" cy="7225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D587C79-082E-4CFF-A327-C1D9027BFAF0}"/>
              </a:ext>
            </a:extLst>
          </p:cNvPr>
          <p:cNvSpPr txBox="1"/>
          <p:nvPr/>
        </p:nvSpPr>
        <p:spPr>
          <a:xfrm>
            <a:off x="7392517" y="1114203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Unpooling</a:t>
            </a:r>
            <a:r>
              <a:rPr lang="en-US" altLang="ko-KR" sz="1100" dirty="0"/>
              <a:t> region</a:t>
            </a:r>
            <a:endParaRPr lang="ko-KR" altLang="en-US" sz="11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528B1AC-D044-4B97-99E2-F2B0612CD1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9148" y="1111619"/>
            <a:ext cx="268247" cy="2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4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389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In-Network upsampling: </a:t>
            </a:r>
            <a:r>
              <a:rPr dirty="0">
                <a:solidFill>
                  <a:schemeClr val="accent1"/>
                </a:solidFill>
              </a:rPr>
              <a:t>“Max</a:t>
            </a:r>
            <a:r>
              <a:rPr spc="-9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Unpooling”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188" y="3100504"/>
            <a:ext cx="95522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7036" y="1441759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6</a:t>
                      </a:r>
                    </a:p>
                  </a:txBody>
                  <a:tcPr marL="0" marR="0" marT="7810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5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9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175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175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175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175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7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740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8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572651" y="1769108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551662" y="1839787"/>
            <a:ext cx="4711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834" algn="l"/>
              </a:tabLst>
            </a:pPr>
            <a:r>
              <a:rPr sz="1400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7954" y="3067205"/>
            <a:ext cx="95522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32736" y="3067205"/>
            <a:ext cx="110166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183697" y="1408459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208135" y="882834"/>
            <a:ext cx="2000724" cy="6913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latin typeface="1훈고딕굴림 R" panose="02020603020101020101" pitchFamily="18" charset="-127"/>
                <a:cs typeface="Arial"/>
              </a:rPr>
              <a:t>Max </a:t>
            </a:r>
            <a:r>
              <a:rPr sz="1400" b="1" spc="-5" dirty="0" err="1">
                <a:latin typeface="1훈고딕굴림 R" panose="02020603020101020101" pitchFamily="18" charset="-127"/>
                <a:cs typeface="Arial"/>
              </a:rPr>
              <a:t>Unpooling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 </a:t>
            </a:r>
            <a:endParaRPr lang="en-US" sz="14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기억해 놓았던 위치에 넣고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나머지 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0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으로 채운다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677057" y="1845308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5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6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7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1훈고딕굴림 R" panose="02020603020101020101" pitchFamily="18" charset="-127"/>
                          <a:cs typeface="Arial"/>
                        </a:rPr>
                        <a:t>8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912572" y="909210"/>
            <a:ext cx="10712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1훈고딕굴림 R" panose="02020603020101020101" pitchFamily="18" charset="-127"/>
                <a:cs typeface="Arial"/>
              </a:rPr>
              <a:t>Max</a:t>
            </a:r>
            <a:r>
              <a:rPr sz="1400" b="1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Pooling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2572" y="1118760"/>
            <a:ext cx="334210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latin typeface="1훈고딕굴림 R" panose="02020603020101020101" pitchFamily="18" charset="-127"/>
                <a:cs typeface="Arial"/>
              </a:rPr>
              <a:t>Max 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요소가 어디에 있었는지 기억한다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54391" y="1682095"/>
            <a:ext cx="1825675" cy="93679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25"/>
              </a:spcBef>
              <a:tabLst>
                <a:tab pos="483234" algn="l"/>
                <a:tab pos="1524635" algn="l"/>
              </a:tabLst>
            </a:pPr>
            <a:r>
              <a:rPr lang="en-US" sz="3000" dirty="0">
                <a:latin typeface="1훈고딕굴림 R" panose="02020603020101020101" pitchFamily="18" charset="-127"/>
                <a:cs typeface="Arial"/>
              </a:rPr>
              <a:t>      </a:t>
            </a:r>
            <a:r>
              <a:rPr sz="3000" dirty="0">
                <a:latin typeface="1훈고딕굴림 R" panose="02020603020101020101" pitchFamily="18" charset="-127"/>
                <a:cs typeface="Arial"/>
              </a:rPr>
              <a:t>…</a:t>
            </a:r>
            <a:r>
              <a:rPr sz="3000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ko-KR" altLang="en-US" sz="3000" spc="-14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3000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	</a:t>
            </a:r>
            <a:endParaRPr sz="3000" dirty="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Rest of the</a:t>
            </a:r>
            <a:r>
              <a:rPr sz="14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network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43248" y="3100504"/>
            <a:ext cx="110166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4023504" y="3531958"/>
            <a:ext cx="2314575" cy="1040765"/>
            <a:chOff x="4023504" y="3531958"/>
            <a:chExt cx="2314575" cy="1040765"/>
          </a:xfrm>
        </p:grpSpPr>
        <p:sp>
          <p:nvSpPr>
            <p:cNvPr id="30" name="object 30"/>
            <p:cNvSpPr/>
            <p:nvPr/>
          </p:nvSpPr>
          <p:spPr>
            <a:xfrm>
              <a:off x="4028266" y="3860117"/>
              <a:ext cx="48260" cy="707390"/>
            </a:xfrm>
            <a:custGeom>
              <a:avLst/>
              <a:gdLst/>
              <a:ahLst/>
              <a:cxnLst/>
              <a:rect l="l" t="t" r="r" b="b"/>
              <a:pathLst>
                <a:path w="48260" h="707389">
                  <a:moveTo>
                    <a:pt x="47974" y="707223"/>
                  </a:moveTo>
                  <a:lnTo>
                    <a:pt x="0" y="707223"/>
                  </a:lnTo>
                  <a:lnTo>
                    <a:pt x="0" y="0"/>
                  </a:lnTo>
                  <a:lnTo>
                    <a:pt x="47974" y="0"/>
                  </a:lnTo>
                  <a:lnTo>
                    <a:pt x="47974" y="70722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76241" y="3681942"/>
              <a:ext cx="178435" cy="885825"/>
            </a:xfrm>
            <a:custGeom>
              <a:avLst/>
              <a:gdLst/>
              <a:ahLst/>
              <a:cxnLst/>
              <a:rect l="l" t="t" r="r" b="b"/>
              <a:pathLst>
                <a:path w="178435" h="885825">
                  <a:moveTo>
                    <a:pt x="0" y="885398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178199" y="707198"/>
                  </a:lnTo>
                  <a:lnTo>
                    <a:pt x="0" y="885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28266" y="3681942"/>
              <a:ext cx="226695" cy="178435"/>
            </a:xfrm>
            <a:custGeom>
              <a:avLst/>
              <a:gdLst/>
              <a:ahLst/>
              <a:cxnLst/>
              <a:rect l="l" t="t" r="r" b="b"/>
              <a:pathLst>
                <a:path w="226695" h="178435">
                  <a:moveTo>
                    <a:pt x="47974" y="178174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226174" y="0"/>
                  </a:lnTo>
                  <a:lnTo>
                    <a:pt x="47974" y="1781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28266" y="3681942"/>
              <a:ext cx="226695" cy="885825"/>
            </a:xfrm>
            <a:custGeom>
              <a:avLst/>
              <a:gdLst/>
              <a:ahLst/>
              <a:cxnLst/>
              <a:rect l="l" t="t" r="r" b="b"/>
              <a:pathLst>
                <a:path w="226695" h="885825">
                  <a:moveTo>
                    <a:pt x="0" y="178174"/>
                  </a:moveTo>
                  <a:lnTo>
                    <a:pt x="178199" y="0"/>
                  </a:lnTo>
                  <a:lnTo>
                    <a:pt x="226174" y="0"/>
                  </a:lnTo>
                  <a:lnTo>
                    <a:pt x="226174" y="707198"/>
                  </a:lnTo>
                  <a:lnTo>
                    <a:pt x="47974" y="885398"/>
                  </a:lnTo>
                  <a:lnTo>
                    <a:pt x="0" y="885398"/>
                  </a:lnTo>
                  <a:lnTo>
                    <a:pt x="0" y="178174"/>
                  </a:lnTo>
                  <a:close/>
                </a:path>
                <a:path w="226695" h="885825">
                  <a:moveTo>
                    <a:pt x="0" y="178174"/>
                  </a:moveTo>
                  <a:lnTo>
                    <a:pt x="47974" y="178174"/>
                  </a:lnTo>
                  <a:lnTo>
                    <a:pt x="226174" y="0"/>
                  </a:lnTo>
                </a:path>
                <a:path w="226695" h="885825">
                  <a:moveTo>
                    <a:pt x="47974" y="178174"/>
                  </a:moveTo>
                  <a:lnTo>
                    <a:pt x="47974" y="885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16716" y="3860117"/>
              <a:ext cx="48260" cy="707390"/>
            </a:xfrm>
            <a:custGeom>
              <a:avLst/>
              <a:gdLst/>
              <a:ahLst/>
              <a:cxnLst/>
              <a:rect l="l" t="t" r="r" b="b"/>
              <a:pathLst>
                <a:path w="48260" h="707389">
                  <a:moveTo>
                    <a:pt x="47999" y="707223"/>
                  </a:moveTo>
                  <a:lnTo>
                    <a:pt x="0" y="707223"/>
                  </a:lnTo>
                  <a:lnTo>
                    <a:pt x="0" y="0"/>
                  </a:lnTo>
                  <a:lnTo>
                    <a:pt x="47999" y="0"/>
                  </a:lnTo>
                  <a:lnTo>
                    <a:pt x="47999" y="707223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64716" y="3681942"/>
              <a:ext cx="178435" cy="885825"/>
            </a:xfrm>
            <a:custGeom>
              <a:avLst/>
              <a:gdLst/>
              <a:ahLst/>
              <a:cxnLst/>
              <a:rect l="l" t="t" r="r" b="b"/>
              <a:pathLst>
                <a:path w="178435" h="885825">
                  <a:moveTo>
                    <a:pt x="0" y="885398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178199" y="707198"/>
                  </a:lnTo>
                  <a:lnTo>
                    <a:pt x="0" y="88539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16716" y="3681942"/>
              <a:ext cx="226695" cy="178435"/>
            </a:xfrm>
            <a:custGeom>
              <a:avLst/>
              <a:gdLst/>
              <a:ahLst/>
              <a:cxnLst/>
              <a:rect l="l" t="t" r="r" b="b"/>
              <a:pathLst>
                <a:path w="226695" h="178435">
                  <a:moveTo>
                    <a:pt x="47999" y="178174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226199" y="0"/>
                  </a:lnTo>
                  <a:lnTo>
                    <a:pt x="47999" y="17817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16716" y="3681942"/>
              <a:ext cx="226695" cy="885825"/>
            </a:xfrm>
            <a:custGeom>
              <a:avLst/>
              <a:gdLst/>
              <a:ahLst/>
              <a:cxnLst/>
              <a:rect l="l" t="t" r="r" b="b"/>
              <a:pathLst>
                <a:path w="226695" h="885825">
                  <a:moveTo>
                    <a:pt x="0" y="178174"/>
                  </a:moveTo>
                  <a:lnTo>
                    <a:pt x="178199" y="0"/>
                  </a:lnTo>
                  <a:lnTo>
                    <a:pt x="226199" y="0"/>
                  </a:lnTo>
                  <a:lnTo>
                    <a:pt x="226199" y="707198"/>
                  </a:lnTo>
                  <a:lnTo>
                    <a:pt x="47999" y="885398"/>
                  </a:lnTo>
                  <a:lnTo>
                    <a:pt x="0" y="885398"/>
                  </a:lnTo>
                  <a:lnTo>
                    <a:pt x="0" y="178174"/>
                  </a:lnTo>
                  <a:close/>
                </a:path>
                <a:path w="226695" h="885825">
                  <a:moveTo>
                    <a:pt x="0" y="178174"/>
                  </a:moveTo>
                  <a:lnTo>
                    <a:pt x="47999" y="178174"/>
                  </a:lnTo>
                  <a:lnTo>
                    <a:pt x="226199" y="0"/>
                  </a:lnTo>
                </a:path>
                <a:path w="226695" h="885825">
                  <a:moveTo>
                    <a:pt x="47999" y="178174"/>
                  </a:moveTo>
                  <a:lnTo>
                    <a:pt x="47999" y="885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31391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799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799" y="0"/>
                  </a:lnTo>
                  <a:lnTo>
                    <a:pt x="143799" y="3607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75191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31391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799" y="136874"/>
                  </a:moveTo>
                  <a:lnTo>
                    <a:pt x="0" y="136874"/>
                  </a:lnTo>
                  <a:lnTo>
                    <a:pt x="136849" y="0"/>
                  </a:lnTo>
                  <a:lnTo>
                    <a:pt x="280674" y="0"/>
                  </a:lnTo>
                  <a:lnTo>
                    <a:pt x="143799" y="1368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31391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49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799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799" y="136874"/>
                  </a:lnTo>
                  <a:lnTo>
                    <a:pt x="280674" y="0"/>
                  </a:lnTo>
                </a:path>
                <a:path w="280670" h="497839">
                  <a:moveTo>
                    <a:pt x="143799" y="136874"/>
                  </a:moveTo>
                  <a:lnTo>
                    <a:pt x="143799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08291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799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799" y="0"/>
                  </a:lnTo>
                  <a:lnTo>
                    <a:pt x="143799" y="3607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52090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08291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799" y="136874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280674" y="0"/>
                  </a:lnTo>
                  <a:lnTo>
                    <a:pt x="143799" y="1368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08291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74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799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799" y="136874"/>
                  </a:lnTo>
                  <a:lnTo>
                    <a:pt x="280674" y="0"/>
                  </a:lnTo>
                </a:path>
                <a:path w="280670" h="497839">
                  <a:moveTo>
                    <a:pt x="143799" y="136874"/>
                  </a:moveTo>
                  <a:lnTo>
                    <a:pt x="143799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85190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799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799" y="0"/>
                  </a:lnTo>
                  <a:lnTo>
                    <a:pt x="143799" y="360774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728990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85190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799" y="136874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280674" y="0"/>
                  </a:lnTo>
                  <a:lnTo>
                    <a:pt x="143799" y="13687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85190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74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799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799" y="136874"/>
                  </a:lnTo>
                  <a:lnTo>
                    <a:pt x="280674" y="0"/>
                  </a:lnTo>
                </a:path>
                <a:path w="280670" h="497839">
                  <a:moveTo>
                    <a:pt x="143799" y="136874"/>
                  </a:moveTo>
                  <a:lnTo>
                    <a:pt x="143799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54340" y="4105116"/>
              <a:ext cx="285115" cy="213360"/>
            </a:xfrm>
            <a:custGeom>
              <a:avLst/>
              <a:gdLst/>
              <a:ahLst/>
              <a:cxnLst/>
              <a:rect l="l" t="t" r="r" b="b"/>
              <a:pathLst>
                <a:path w="285114" h="213360">
                  <a:moveTo>
                    <a:pt x="284824" y="212924"/>
                  </a:moveTo>
                  <a:lnTo>
                    <a:pt x="0" y="212924"/>
                  </a:lnTo>
                  <a:lnTo>
                    <a:pt x="0" y="0"/>
                  </a:lnTo>
                  <a:lnTo>
                    <a:pt x="284824" y="0"/>
                  </a:lnTo>
                  <a:lnTo>
                    <a:pt x="284824" y="21292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39164" y="4012441"/>
              <a:ext cx="92710" cy="306070"/>
            </a:xfrm>
            <a:custGeom>
              <a:avLst/>
              <a:gdLst/>
              <a:ahLst/>
              <a:cxnLst/>
              <a:rect l="l" t="t" r="r" b="b"/>
              <a:pathLst>
                <a:path w="92710" h="306070">
                  <a:moveTo>
                    <a:pt x="0" y="305599"/>
                  </a:moveTo>
                  <a:lnTo>
                    <a:pt x="0" y="92674"/>
                  </a:lnTo>
                  <a:lnTo>
                    <a:pt x="92674" y="0"/>
                  </a:lnTo>
                  <a:lnTo>
                    <a:pt x="92674" y="212924"/>
                  </a:lnTo>
                  <a:lnTo>
                    <a:pt x="0" y="305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54340" y="4012441"/>
              <a:ext cx="377825" cy="92710"/>
            </a:xfrm>
            <a:custGeom>
              <a:avLst/>
              <a:gdLst/>
              <a:ahLst/>
              <a:cxnLst/>
              <a:rect l="l" t="t" r="r" b="b"/>
              <a:pathLst>
                <a:path w="377825" h="92710">
                  <a:moveTo>
                    <a:pt x="284824" y="92674"/>
                  </a:moveTo>
                  <a:lnTo>
                    <a:pt x="0" y="92674"/>
                  </a:lnTo>
                  <a:lnTo>
                    <a:pt x="92649" y="0"/>
                  </a:lnTo>
                  <a:lnTo>
                    <a:pt x="377499" y="0"/>
                  </a:lnTo>
                  <a:lnTo>
                    <a:pt x="284824" y="926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54340" y="4012441"/>
              <a:ext cx="377825" cy="306070"/>
            </a:xfrm>
            <a:custGeom>
              <a:avLst/>
              <a:gdLst/>
              <a:ahLst/>
              <a:cxnLst/>
              <a:rect l="l" t="t" r="r" b="b"/>
              <a:pathLst>
                <a:path w="377825" h="306070">
                  <a:moveTo>
                    <a:pt x="0" y="92674"/>
                  </a:moveTo>
                  <a:lnTo>
                    <a:pt x="92649" y="0"/>
                  </a:lnTo>
                  <a:lnTo>
                    <a:pt x="377499" y="0"/>
                  </a:lnTo>
                  <a:lnTo>
                    <a:pt x="377499" y="212924"/>
                  </a:lnTo>
                  <a:lnTo>
                    <a:pt x="284824" y="305599"/>
                  </a:lnTo>
                  <a:lnTo>
                    <a:pt x="0" y="305599"/>
                  </a:lnTo>
                  <a:lnTo>
                    <a:pt x="0" y="92674"/>
                  </a:lnTo>
                  <a:close/>
                </a:path>
                <a:path w="377825" h="306070">
                  <a:moveTo>
                    <a:pt x="0" y="92674"/>
                  </a:moveTo>
                  <a:lnTo>
                    <a:pt x="284824" y="92674"/>
                  </a:lnTo>
                  <a:lnTo>
                    <a:pt x="377499" y="0"/>
                  </a:lnTo>
                </a:path>
                <a:path w="377825" h="306070">
                  <a:moveTo>
                    <a:pt x="284824" y="92674"/>
                  </a:moveTo>
                  <a:lnTo>
                    <a:pt x="284824" y="305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66214" y="4105116"/>
              <a:ext cx="285115" cy="213360"/>
            </a:xfrm>
            <a:custGeom>
              <a:avLst/>
              <a:gdLst/>
              <a:ahLst/>
              <a:cxnLst/>
              <a:rect l="l" t="t" r="r" b="b"/>
              <a:pathLst>
                <a:path w="285114" h="213360">
                  <a:moveTo>
                    <a:pt x="284824" y="212924"/>
                  </a:moveTo>
                  <a:lnTo>
                    <a:pt x="0" y="212924"/>
                  </a:lnTo>
                  <a:lnTo>
                    <a:pt x="0" y="0"/>
                  </a:lnTo>
                  <a:lnTo>
                    <a:pt x="284824" y="0"/>
                  </a:lnTo>
                  <a:lnTo>
                    <a:pt x="284824" y="21292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351039" y="4012441"/>
              <a:ext cx="92710" cy="306070"/>
            </a:xfrm>
            <a:custGeom>
              <a:avLst/>
              <a:gdLst/>
              <a:ahLst/>
              <a:cxnLst/>
              <a:rect l="l" t="t" r="r" b="b"/>
              <a:pathLst>
                <a:path w="92710" h="306070">
                  <a:moveTo>
                    <a:pt x="0" y="305599"/>
                  </a:moveTo>
                  <a:lnTo>
                    <a:pt x="0" y="92674"/>
                  </a:lnTo>
                  <a:lnTo>
                    <a:pt x="92649" y="0"/>
                  </a:lnTo>
                  <a:lnTo>
                    <a:pt x="92649" y="212924"/>
                  </a:lnTo>
                  <a:lnTo>
                    <a:pt x="0" y="305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066214" y="4012441"/>
              <a:ext cx="377825" cy="92710"/>
            </a:xfrm>
            <a:custGeom>
              <a:avLst/>
              <a:gdLst/>
              <a:ahLst/>
              <a:cxnLst/>
              <a:rect l="l" t="t" r="r" b="b"/>
              <a:pathLst>
                <a:path w="377825" h="92710">
                  <a:moveTo>
                    <a:pt x="284824" y="92674"/>
                  </a:moveTo>
                  <a:lnTo>
                    <a:pt x="0" y="92674"/>
                  </a:lnTo>
                  <a:lnTo>
                    <a:pt x="92649" y="0"/>
                  </a:lnTo>
                  <a:lnTo>
                    <a:pt x="377474" y="0"/>
                  </a:lnTo>
                  <a:lnTo>
                    <a:pt x="284824" y="926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066214" y="4012441"/>
              <a:ext cx="377825" cy="306070"/>
            </a:xfrm>
            <a:custGeom>
              <a:avLst/>
              <a:gdLst/>
              <a:ahLst/>
              <a:cxnLst/>
              <a:rect l="l" t="t" r="r" b="b"/>
              <a:pathLst>
                <a:path w="377825" h="306070">
                  <a:moveTo>
                    <a:pt x="0" y="92674"/>
                  </a:moveTo>
                  <a:lnTo>
                    <a:pt x="92649" y="0"/>
                  </a:lnTo>
                  <a:lnTo>
                    <a:pt x="377474" y="0"/>
                  </a:lnTo>
                  <a:lnTo>
                    <a:pt x="377474" y="212924"/>
                  </a:lnTo>
                  <a:lnTo>
                    <a:pt x="284824" y="305599"/>
                  </a:lnTo>
                  <a:lnTo>
                    <a:pt x="0" y="305599"/>
                  </a:lnTo>
                  <a:lnTo>
                    <a:pt x="0" y="92674"/>
                  </a:lnTo>
                  <a:close/>
                </a:path>
                <a:path w="377825" h="306070">
                  <a:moveTo>
                    <a:pt x="0" y="92674"/>
                  </a:moveTo>
                  <a:lnTo>
                    <a:pt x="284824" y="92674"/>
                  </a:lnTo>
                  <a:lnTo>
                    <a:pt x="377474" y="0"/>
                  </a:lnTo>
                </a:path>
                <a:path w="377825" h="306070">
                  <a:moveTo>
                    <a:pt x="284824" y="92674"/>
                  </a:moveTo>
                  <a:lnTo>
                    <a:pt x="284824" y="305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425489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824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824" y="0"/>
                  </a:lnTo>
                  <a:lnTo>
                    <a:pt x="143824" y="360774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569313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49" y="0"/>
                  </a:lnTo>
                  <a:lnTo>
                    <a:pt x="136849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25489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824" y="136874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280674" y="0"/>
                  </a:lnTo>
                  <a:lnTo>
                    <a:pt x="143824" y="1368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25489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74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824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824" y="136874"/>
                  </a:lnTo>
                  <a:lnTo>
                    <a:pt x="280674" y="0"/>
                  </a:lnTo>
                </a:path>
                <a:path w="280670" h="497839">
                  <a:moveTo>
                    <a:pt x="143824" y="136874"/>
                  </a:moveTo>
                  <a:lnTo>
                    <a:pt x="143824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602388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824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824" y="0"/>
                  </a:lnTo>
                  <a:lnTo>
                    <a:pt x="143824" y="3607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46213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602388" y="3898092"/>
              <a:ext cx="281305" cy="137160"/>
            </a:xfrm>
            <a:custGeom>
              <a:avLst/>
              <a:gdLst/>
              <a:ahLst/>
              <a:cxnLst/>
              <a:rect l="l" t="t" r="r" b="b"/>
              <a:pathLst>
                <a:path w="281304" h="137160">
                  <a:moveTo>
                    <a:pt x="143824" y="136874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280699" y="0"/>
                  </a:lnTo>
                  <a:lnTo>
                    <a:pt x="143824" y="1368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602388" y="3898092"/>
              <a:ext cx="281305" cy="497840"/>
            </a:xfrm>
            <a:custGeom>
              <a:avLst/>
              <a:gdLst/>
              <a:ahLst/>
              <a:cxnLst/>
              <a:rect l="l" t="t" r="r" b="b"/>
              <a:pathLst>
                <a:path w="281304" h="497839">
                  <a:moveTo>
                    <a:pt x="0" y="136874"/>
                  </a:moveTo>
                  <a:lnTo>
                    <a:pt x="136874" y="0"/>
                  </a:lnTo>
                  <a:lnTo>
                    <a:pt x="280699" y="0"/>
                  </a:lnTo>
                  <a:lnTo>
                    <a:pt x="280699" y="360774"/>
                  </a:lnTo>
                  <a:lnTo>
                    <a:pt x="143824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1304" h="497839">
                  <a:moveTo>
                    <a:pt x="0" y="136874"/>
                  </a:moveTo>
                  <a:lnTo>
                    <a:pt x="143824" y="136874"/>
                  </a:lnTo>
                  <a:lnTo>
                    <a:pt x="280699" y="0"/>
                  </a:lnTo>
                </a:path>
                <a:path w="281304" h="497839">
                  <a:moveTo>
                    <a:pt x="143824" y="136874"/>
                  </a:moveTo>
                  <a:lnTo>
                    <a:pt x="143824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79313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799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799" y="0"/>
                  </a:lnTo>
                  <a:lnTo>
                    <a:pt x="143799" y="3607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923113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779313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799" y="136874"/>
                  </a:moveTo>
                  <a:lnTo>
                    <a:pt x="0" y="136874"/>
                  </a:lnTo>
                  <a:lnTo>
                    <a:pt x="136849" y="0"/>
                  </a:lnTo>
                  <a:lnTo>
                    <a:pt x="280674" y="0"/>
                  </a:lnTo>
                  <a:lnTo>
                    <a:pt x="143799" y="1368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779313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49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799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799" y="136874"/>
                  </a:lnTo>
                  <a:lnTo>
                    <a:pt x="280674" y="0"/>
                  </a:lnTo>
                </a:path>
                <a:path w="280670" h="497839">
                  <a:moveTo>
                    <a:pt x="143799" y="136874"/>
                  </a:moveTo>
                  <a:lnTo>
                    <a:pt x="143799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18462" y="3860117"/>
              <a:ext cx="48260" cy="707390"/>
            </a:xfrm>
            <a:custGeom>
              <a:avLst/>
              <a:gdLst/>
              <a:ahLst/>
              <a:cxnLst/>
              <a:rect l="l" t="t" r="r" b="b"/>
              <a:pathLst>
                <a:path w="48260" h="707389">
                  <a:moveTo>
                    <a:pt x="47974" y="707223"/>
                  </a:moveTo>
                  <a:lnTo>
                    <a:pt x="0" y="707223"/>
                  </a:lnTo>
                  <a:lnTo>
                    <a:pt x="0" y="0"/>
                  </a:lnTo>
                  <a:lnTo>
                    <a:pt x="47974" y="0"/>
                  </a:lnTo>
                  <a:lnTo>
                    <a:pt x="47974" y="707223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066437" y="3681942"/>
              <a:ext cx="178435" cy="885825"/>
            </a:xfrm>
            <a:custGeom>
              <a:avLst/>
              <a:gdLst/>
              <a:ahLst/>
              <a:cxnLst/>
              <a:rect l="l" t="t" r="r" b="b"/>
              <a:pathLst>
                <a:path w="178435" h="885825">
                  <a:moveTo>
                    <a:pt x="0" y="885398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178199" y="707198"/>
                  </a:lnTo>
                  <a:lnTo>
                    <a:pt x="0" y="8853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018462" y="3681942"/>
              <a:ext cx="226695" cy="178435"/>
            </a:xfrm>
            <a:custGeom>
              <a:avLst/>
              <a:gdLst/>
              <a:ahLst/>
              <a:cxnLst/>
              <a:rect l="l" t="t" r="r" b="b"/>
              <a:pathLst>
                <a:path w="226695" h="178435">
                  <a:moveTo>
                    <a:pt x="47974" y="178174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226174" y="0"/>
                  </a:lnTo>
                  <a:lnTo>
                    <a:pt x="47974" y="178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018462" y="3681942"/>
              <a:ext cx="226695" cy="885825"/>
            </a:xfrm>
            <a:custGeom>
              <a:avLst/>
              <a:gdLst/>
              <a:ahLst/>
              <a:cxnLst/>
              <a:rect l="l" t="t" r="r" b="b"/>
              <a:pathLst>
                <a:path w="226695" h="885825">
                  <a:moveTo>
                    <a:pt x="0" y="178174"/>
                  </a:moveTo>
                  <a:lnTo>
                    <a:pt x="178199" y="0"/>
                  </a:lnTo>
                  <a:lnTo>
                    <a:pt x="226174" y="0"/>
                  </a:lnTo>
                  <a:lnTo>
                    <a:pt x="226174" y="707198"/>
                  </a:lnTo>
                  <a:lnTo>
                    <a:pt x="47974" y="885398"/>
                  </a:lnTo>
                  <a:lnTo>
                    <a:pt x="0" y="885398"/>
                  </a:lnTo>
                  <a:lnTo>
                    <a:pt x="0" y="178174"/>
                  </a:lnTo>
                  <a:close/>
                </a:path>
                <a:path w="226695" h="885825">
                  <a:moveTo>
                    <a:pt x="0" y="178174"/>
                  </a:moveTo>
                  <a:lnTo>
                    <a:pt x="47974" y="178174"/>
                  </a:lnTo>
                  <a:lnTo>
                    <a:pt x="226174" y="0"/>
                  </a:lnTo>
                </a:path>
                <a:path w="226695" h="885825">
                  <a:moveTo>
                    <a:pt x="47974" y="178174"/>
                  </a:moveTo>
                  <a:lnTo>
                    <a:pt x="47974" y="885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106912" y="3860117"/>
              <a:ext cx="48260" cy="707390"/>
            </a:xfrm>
            <a:custGeom>
              <a:avLst/>
              <a:gdLst/>
              <a:ahLst/>
              <a:cxnLst/>
              <a:rect l="l" t="t" r="r" b="b"/>
              <a:pathLst>
                <a:path w="48260" h="707389">
                  <a:moveTo>
                    <a:pt x="47974" y="707223"/>
                  </a:moveTo>
                  <a:lnTo>
                    <a:pt x="0" y="707223"/>
                  </a:lnTo>
                  <a:lnTo>
                    <a:pt x="0" y="0"/>
                  </a:lnTo>
                  <a:lnTo>
                    <a:pt x="47974" y="0"/>
                  </a:lnTo>
                  <a:lnTo>
                    <a:pt x="47974" y="70722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54887" y="3681942"/>
              <a:ext cx="178435" cy="885825"/>
            </a:xfrm>
            <a:custGeom>
              <a:avLst/>
              <a:gdLst/>
              <a:ahLst/>
              <a:cxnLst/>
              <a:rect l="l" t="t" r="r" b="b"/>
              <a:pathLst>
                <a:path w="178435" h="885825">
                  <a:moveTo>
                    <a:pt x="0" y="885398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178199" y="707198"/>
                  </a:lnTo>
                  <a:lnTo>
                    <a:pt x="0" y="885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06912" y="3681942"/>
              <a:ext cx="226695" cy="178435"/>
            </a:xfrm>
            <a:custGeom>
              <a:avLst/>
              <a:gdLst/>
              <a:ahLst/>
              <a:cxnLst/>
              <a:rect l="l" t="t" r="r" b="b"/>
              <a:pathLst>
                <a:path w="226695" h="178435">
                  <a:moveTo>
                    <a:pt x="47974" y="178174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226174" y="0"/>
                  </a:lnTo>
                  <a:lnTo>
                    <a:pt x="47974" y="1781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823590" y="3681942"/>
              <a:ext cx="1510030" cy="885825"/>
            </a:xfrm>
            <a:custGeom>
              <a:avLst/>
              <a:gdLst/>
              <a:ahLst/>
              <a:cxnLst/>
              <a:rect l="l" t="t" r="r" b="b"/>
              <a:pathLst>
                <a:path w="1510029" h="885825">
                  <a:moveTo>
                    <a:pt x="1283322" y="178174"/>
                  </a:moveTo>
                  <a:lnTo>
                    <a:pt x="1461522" y="0"/>
                  </a:lnTo>
                  <a:lnTo>
                    <a:pt x="1509496" y="0"/>
                  </a:lnTo>
                  <a:lnTo>
                    <a:pt x="1509496" y="707198"/>
                  </a:lnTo>
                  <a:lnTo>
                    <a:pt x="1331297" y="885398"/>
                  </a:lnTo>
                  <a:lnTo>
                    <a:pt x="1283322" y="885398"/>
                  </a:lnTo>
                  <a:lnTo>
                    <a:pt x="1283322" y="178174"/>
                  </a:lnTo>
                  <a:close/>
                </a:path>
                <a:path w="1510029" h="885825">
                  <a:moveTo>
                    <a:pt x="1283322" y="178174"/>
                  </a:moveTo>
                  <a:lnTo>
                    <a:pt x="1331297" y="178174"/>
                  </a:lnTo>
                  <a:lnTo>
                    <a:pt x="1509496" y="0"/>
                  </a:lnTo>
                </a:path>
                <a:path w="1510029" h="885825">
                  <a:moveTo>
                    <a:pt x="1331297" y="178174"/>
                  </a:moveTo>
                  <a:lnTo>
                    <a:pt x="1331297" y="885398"/>
                  </a:lnTo>
                </a:path>
                <a:path w="1510029" h="885825">
                  <a:moveTo>
                    <a:pt x="0" y="167274"/>
                  </a:moveTo>
                  <a:lnTo>
                    <a:pt x="274" y="167024"/>
                  </a:lnTo>
                  <a:lnTo>
                    <a:pt x="949" y="166499"/>
                  </a:lnTo>
                  <a:lnTo>
                    <a:pt x="1624" y="165949"/>
                  </a:lnTo>
                  <a:lnTo>
                    <a:pt x="47915" y="137305"/>
                  </a:lnTo>
                  <a:lnTo>
                    <a:pt x="101674" y="115049"/>
                  </a:lnTo>
                  <a:lnTo>
                    <a:pt x="143130" y="102071"/>
                  </a:lnTo>
                  <a:lnTo>
                    <a:pt x="188233" y="90882"/>
                  </a:lnTo>
                  <a:lnTo>
                    <a:pt x="236255" y="81737"/>
                  </a:lnTo>
                  <a:lnTo>
                    <a:pt x="286465" y="74892"/>
                  </a:lnTo>
                  <a:lnTo>
                    <a:pt x="338131" y="70603"/>
                  </a:lnTo>
                  <a:lnTo>
                    <a:pt x="390524" y="69124"/>
                  </a:lnTo>
                  <a:lnTo>
                    <a:pt x="442925" y="70640"/>
                  </a:lnTo>
                  <a:lnTo>
                    <a:pt x="494594" y="74968"/>
                  </a:lnTo>
                  <a:lnTo>
                    <a:pt x="544802" y="81852"/>
                  </a:lnTo>
                  <a:lnTo>
                    <a:pt x="592820" y="91039"/>
                  </a:lnTo>
                  <a:lnTo>
                    <a:pt x="637920" y="102273"/>
                  </a:lnTo>
                  <a:lnTo>
                    <a:pt x="679373" y="115299"/>
                  </a:lnTo>
                  <a:lnTo>
                    <a:pt x="733132" y="137630"/>
                  </a:lnTo>
                  <a:lnTo>
                    <a:pt x="774573" y="162549"/>
                  </a:lnTo>
                  <a:lnTo>
                    <a:pt x="775998" y="163649"/>
                  </a:lnTo>
                  <a:lnTo>
                    <a:pt x="777398" y="164724"/>
                  </a:lnTo>
                  <a:lnTo>
                    <a:pt x="778748" y="165824"/>
                  </a:lnTo>
                  <a:lnTo>
                    <a:pt x="779448" y="166349"/>
                  </a:lnTo>
                  <a:lnTo>
                    <a:pt x="780098" y="166899"/>
                  </a:lnTo>
                  <a:lnTo>
                    <a:pt x="780773" y="167449"/>
                  </a:lnTo>
                  <a:lnTo>
                    <a:pt x="781173" y="1677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01190" y="3841067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0" y="45124"/>
                  </a:moveTo>
                  <a:lnTo>
                    <a:pt x="8949" y="0"/>
                  </a:lnTo>
                  <a:lnTo>
                    <a:pt x="35849" y="16299"/>
                  </a:lnTo>
                  <a:lnTo>
                    <a:pt x="0" y="451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801190" y="3841067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8949" y="0"/>
                  </a:moveTo>
                  <a:lnTo>
                    <a:pt x="0" y="45124"/>
                  </a:lnTo>
                  <a:lnTo>
                    <a:pt x="35849" y="16299"/>
                  </a:lnTo>
                  <a:lnTo>
                    <a:pt x="89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591288" y="3841617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35799" y="45149"/>
                  </a:moveTo>
                  <a:lnTo>
                    <a:pt x="0" y="16249"/>
                  </a:lnTo>
                  <a:lnTo>
                    <a:pt x="26974" y="0"/>
                  </a:lnTo>
                  <a:lnTo>
                    <a:pt x="35799" y="451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591288" y="3841617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0" y="16249"/>
                  </a:moveTo>
                  <a:lnTo>
                    <a:pt x="35799" y="45149"/>
                  </a:lnTo>
                  <a:lnTo>
                    <a:pt x="26974" y="0"/>
                  </a:lnTo>
                  <a:lnTo>
                    <a:pt x="0" y="162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359441" y="3536721"/>
              <a:ext cx="1666875" cy="269240"/>
            </a:xfrm>
            <a:custGeom>
              <a:avLst/>
              <a:gdLst/>
              <a:ahLst/>
              <a:cxnLst/>
              <a:rect l="l" t="t" r="r" b="b"/>
              <a:pathLst>
                <a:path w="1666875" h="269239">
                  <a:moveTo>
                    <a:pt x="0" y="104921"/>
                  </a:moveTo>
                  <a:lnTo>
                    <a:pt x="72551" y="76339"/>
                  </a:lnTo>
                  <a:lnTo>
                    <a:pt x="118521" y="63218"/>
                  </a:lnTo>
                  <a:lnTo>
                    <a:pt x="170806" y="50785"/>
                  </a:lnTo>
                  <a:lnTo>
                    <a:pt x="228774" y="39246"/>
                  </a:lnTo>
                  <a:lnTo>
                    <a:pt x="270258" y="32149"/>
                  </a:lnTo>
                  <a:lnTo>
                    <a:pt x="313800" y="25597"/>
                  </a:lnTo>
                  <a:lnTo>
                    <a:pt x="359211" y="19650"/>
                  </a:lnTo>
                  <a:lnTo>
                    <a:pt x="406305" y="14368"/>
                  </a:lnTo>
                  <a:lnTo>
                    <a:pt x="454896" y="9812"/>
                  </a:lnTo>
                  <a:lnTo>
                    <a:pt x="504795" y="6040"/>
                  </a:lnTo>
                  <a:lnTo>
                    <a:pt x="555817" y="3113"/>
                  </a:lnTo>
                  <a:lnTo>
                    <a:pt x="607775" y="1090"/>
                  </a:lnTo>
                  <a:lnTo>
                    <a:pt x="660481" y="33"/>
                  </a:lnTo>
                  <a:lnTo>
                    <a:pt x="713749" y="0"/>
                  </a:lnTo>
                  <a:lnTo>
                    <a:pt x="767392" y="1051"/>
                  </a:lnTo>
                  <a:lnTo>
                    <a:pt x="821223" y="3246"/>
                  </a:lnTo>
                  <a:lnTo>
                    <a:pt x="875048" y="6623"/>
                  </a:lnTo>
                  <a:lnTo>
                    <a:pt x="928688" y="11163"/>
                  </a:lnTo>
                  <a:lnTo>
                    <a:pt x="981954" y="16826"/>
                  </a:lnTo>
                  <a:lnTo>
                    <a:pt x="1034659" y="23572"/>
                  </a:lnTo>
                  <a:lnTo>
                    <a:pt x="1086618" y="31360"/>
                  </a:lnTo>
                  <a:lnTo>
                    <a:pt x="1137641" y="40149"/>
                  </a:lnTo>
                  <a:lnTo>
                    <a:pt x="1187542" y="49899"/>
                  </a:lnTo>
                  <a:lnTo>
                    <a:pt x="1236135" y="60570"/>
                  </a:lnTo>
                  <a:lnTo>
                    <a:pt x="1283231" y="72120"/>
                  </a:lnTo>
                  <a:lnTo>
                    <a:pt x="1328644" y="84510"/>
                  </a:lnTo>
                  <a:lnTo>
                    <a:pt x="1372187" y="97699"/>
                  </a:lnTo>
                  <a:lnTo>
                    <a:pt x="1413672" y="111646"/>
                  </a:lnTo>
                  <a:lnTo>
                    <a:pt x="1471626" y="133898"/>
                  </a:lnTo>
                  <a:lnTo>
                    <a:pt x="1523906" y="157627"/>
                  </a:lnTo>
                  <a:lnTo>
                    <a:pt x="1569881" y="182696"/>
                  </a:lnTo>
                  <a:lnTo>
                    <a:pt x="1608921" y="208971"/>
                  </a:lnTo>
                  <a:lnTo>
                    <a:pt x="1640368" y="236324"/>
                  </a:lnTo>
                  <a:lnTo>
                    <a:pt x="1664396" y="265795"/>
                  </a:lnTo>
                  <a:lnTo>
                    <a:pt x="1665171" y="266995"/>
                  </a:lnTo>
                  <a:lnTo>
                    <a:pt x="1665896" y="268195"/>
                  </a:lnTo>
                  <a:lnTo>
                    <a:pt x="1666246" y="2687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328791" y="3630492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0" y="41624"/>
                  </a:moveTo>
                  <a:lnTo>
                    <a:pt x="19549" y="0"/>
                  </a:lnTo>
                  <a:lnTo>
                    <a:pt x="41749" y="22299"/>
                  </a:lnTo>
                  <a:lnTo>
                    <a:pt x="0" y="416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328791" y="3630492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19549" y="0"/>
                  </a:moveTo>
                  <a:lnTo>
                    <a:pt x="0" y="41624"/>
                  </a:lnTo>
                  <a:lnTo>
                    <a:pt x="41749" y="22299"/>
                  </a:lnTo>
                  <a:lnTo>
                    <a:pt x="195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010637" y="380086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27699" y="45949"/>
                  </a:moveTo>
                  <a:lnTo>
                    <a:pt x="0" y="9224"/>
                  </a:lnTo>
                  <a:lnTo>
                    <a:pt x="30099" y="0"/>
                  </a:lnTo>
                  <a:lnTo>
                    <a:pt x="27699" y="459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010637" y="380086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0" y="9224"/>
                  </a:moveTo>
                  <a:lnTo>
                    <a:pt x="27699" y="45949"/>
                  </a:lnTo>
                  <a:lnTo>
                    <a:pt x="30099" y="0"/>
                  </a:lnTo>
                  <a:lnTo>
                    <a:pt x="0" y="9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217084" y="3850911"/>
            <a:ext cx="1795420" cy="659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ko-KR" altLang="en-US" sz="1200" spc="-5" dirty="0">
                <a:latin typeface="1훈고딕굴림 R" panose="02020603020101020101" pitchFamily="18" charset="-127"/>
                <a:cs typeface="Arial"/>
              </a:rPr>
              <a:t>대부분 </a:t>
            </a:r>
            <a:r>
              <a:rPr lang="en-US" altLang="ko-KR" sz="1200" spc="-5" dirty="0">
                <a:latin typeface="1훈고딕굴림 R" panose="02020603020101020101" pitchFamily="18" charset="-127"/>
                <a:cs typeface="Arial"/>
              </a:rPr>
              <a:t>network</a:t>
            </a:r>
            <a:r>
              <a:rPr lang="ko-KR" altLang="en-US" sz="1200" spc="-5" dirty="0">
                <a:latin typeface="1훈고딕굴림 R" panose="02020603020101020101" pitchFamily="18" charset="-127"/>
                <a:cs typeface="Arial"/>
              </a:rPr>
              <a:t>에서 </a:t>
            </a:r>
            <a:r>
              <a:rPr lang="en-US" altLang="ko-KR" sz="1200" spc="-5" dirty="0" err="1">
                <a:latin typeface="1훈고딕굴림 R" panose="02020603020101020101" pitchFamily="18" charset="-127"/>
                <a:cs typeface="Arial"/>
              </a:rPr>
              <a:t>downsampling</a:t>
            </a:r>
            <a:r>
              <a:rPr lang="ko-KR" altLang="en-US" sz="1200" spc="-5" dirty="0">
                <a:latin typeface="1훈고딕굴림 R" panose="02020603020101020101" pitchFamily="18" charset="-127"/>
                <a:cs typeface="Arial"/>
              </a:rPr>
              <a:t>과 </a:t>
            </a:r>
            <a:r>
              <a:rPr lang="en-US" altLang="ko-KR" sz="1200" spc="-5" dirty="0" err="1">
                <a:latin typeface="1훈고딕굴림 R" panose="02020603020101020101" pitchFamily="18" charset="-127"/>
                <a:cs typeface="Arial"/>
              </a:rPr>
              <a:t>upsampling</a:t>
            </a:r>
            <a:r>
              <a:rPr lang="ko-KR" altLang="en-US" sz="1200" spc="-5" dirty="0">
                <a:latin typeface="1훈고딕굴림 R" panose="02020603020101020101" pitchFamily="18" charset="-127"/>
                <a:cs typeface="Arial"/>
              </a:rPr>
              <a:t>이 대칭적</a:t>
            </a:r>
            <a:r>
              <a:rPr lang="en-US" altLang="ko-KR" sz="1200" spc="-5" dirty="0">
                <a:latin typeface="1훈고딕굴림 R" panose="02020603020101020101" pitchFamily="18" charset="-127"/>
                <a:cs typeface="Arial"/>
              </a:rPr>
              <a:t>!!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92" name="object 14">
            <a:extLst>
              <a:ext uri="{FF2B5EF4-FFF2-40B4-BE49-F238E27FC236}">
                <a16:creationId xmlns:a16="http://schemas.microsoft.com/office/drawing/2014/main" id="{AC282FBA-CB4B-4A35-834F-28DE9C3A70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grpSp>
        <p:nvGrpSpPr>
          <p:cNvPr id="93" name="object 8">
            <a:extLst>
              <a:ext uri="{FF2B5EF4-FFF2-40B4-BE49-F238E27FC236}">
                <a16:creationId xmlns:a16="http://schemas.microsoft.com/office/drawing/2014/main" id="{0EE582F8-93BB-41DB-8077-CC4C52F9C98B}"/>
              </a:ext>
            </a:extLst>
          </p:cNvPr>
          <p:cNvGrpSpPr/>
          <p:nvPr/>
        </p:nvGrpSpPr>
        <p:grpSpPr>
          <a:xfrm>
            <a:off x="2085729" y="2214558"/>
            <a:ext cx="451484" cy="41275"/>
            <a:chOff x="2017495" y="2402550"/>
            <a:chExt cx="451484" cy="41275"/>
          </a:xfrm>
        </p:grpSpPr>
        <p:sp>
          <p:nvSpPr>
            <p:cNvPr id="94" name="object 9">
              <a:extLst>
                <a:ext uri="{FF2B5EF4-FFF2-40B4-BE49-F238E27FC236}">
                  <a16:creationId xmlns:a16="http://schemas.microsoft.com/office/drawing/2014/main" id="{1EEF957B-C92A-4781-8183-F56FA36DD0B7}"/>
                </a:ext>
              </a:extLst>
            </p:cNvPr>
            <p:cNvSpPr/>
            <p:nvPr/>
          </p:nvSpPr>
          <p:spPr>
            <a:xfrm>
              <a:off x="2017495" y="24230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0">
              <a:extLst>
                <a:ext uri="{FF2B5EF4-FFF2-40B4-BE49-F238E27FC236}">
                  <a16:creationId xmlns:a16="http://schemas.microsoft.com/office/drawing/2014/main" id="{98BAEDB5-82BF-4AD9-9D1C-1E6FA236EAD7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1">
              <a:extLst>
                <a:ext uri="{FF2B5EF4-FFF2-40B4-BE49-F238E27FC236}">
                  <a16:creationId xmlns:a16="http://schemas.microsoft.com/office/drawing/2014/main" id="{4FF44C29-939E-421F-9BA8-61CEB1554A34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8">
            <a:extLst>
              <a:ext uri="{FF2B5EF4-FFF2-40B4-BE49-F238E27FC236}">
                <a16:creationId xmlns:a16="http://schemas.microsoft.com/office/drawing/2014/main" id="{783DDB75-49B7-4D3A-8C67-539F5E964C0E}"/>
              </a:ext>
            </a:extLst>
          </p:cNvPr>
          <p:cNvGrpSpPr/>
          <p:nvPr/>
        </p:nvGrpSpPr>
        <p:grpSpPr>
          <a:xfrm>
            <a:off x="3576782" y="2066963"/>
            <a:ext cx="451484" cy="41275"/>
            <a:chOff x="2017495" y="2402550"/>
            <a:chExt cx="451484" cy="41275"/>
          </a:xfrm>
        </p:grpSpPr>
        <p:sp>
          <p:nvSpPr>
            <p:cNvPr id="98" name="object 9">
              <a:extLst>
                <a:ext uri="{FF2B5EF4-FFF2-40B4-BE49-F238E27FC236}">
                  <a16:creationId xmlns:a16="http://schemas.microsoft.com/office/drawing/2014/main" id="{C92F5325-9A04-42CC-91AE-BE2E0ECBBC45}"/>
                </a:ext>
              </a:extLst>
            </p:cNvPr>
            <p:cNvSpPr/>
            <p:nvPr/>
          </p:nvSpPr>
          <p:spPr>
            <a:xfrm>
              <a:off x="2017495" y="24230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">
              <a:extLst>
                <a:ext uri="{FF2B5EF4-FFF2-40B4-BE49-F238E27FC236}">
                  <a16:creationId xmlns:a16="http://schemas.microsoft.com/office/drawing/2014/main" id="{C4974C86-CF68-4962-A90B-16EFF7954D58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1">
              <a:extLst>
                <a:ext uri="{FF2B5EF4-FFF2-40B4-BE49-F238E27FC236}">
                  <a16:creationId xmlns:a16="http://schemas.microsoft.com/office/drawing/2014/main" id="{CE173673-9C91-400C-B8A5-072997CB1BB4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8">
            <a:extLst>
              <a:ext uri="{FF2B5EF4-FFF2-40B4-BE49-F238E27FC236}">
                <a16:creationId xmlns:a16="http://schemas.microsoft.com/office/drawing/2014/main" id="{838F2E24-0016-4E93-A055-C6ACB8844530}"/>
              </a:ext>
            </a:extLst>
          </p:cNvPr>
          <p:cNvGrpSpPr/>
          <p:nvPr/>
        </p:nvGrpSpPr>
        <p:grpSpPr>
          <a:xfrm>
            <a:off x="4740631" y="2066820"/>
            <a:ext cx="451484" cy="41275"/>
            <a:chOff x="2017495" y="2402550"/>
            <a:chExt cx="451484" cy="41275"/>
          </a:xfrm>
        </p:grpSpPr>
        <p:sp>
          <p:nvSpPr>
            <p:cNvPr id="102" name="object 9">
              <a:extLst>
                <a:ext uri="{FF2B5EF4-FFF2-40B4-BE49-F238E27FC236}">
                  <a16:creationId xmlns:a16="http://schemas.microsoft.com/office/drawing/2014/main" id="{E8EEBEB9-6F02-42AB-8425-60261DE6E285}"/>
                </a:ext>
              </a:extLst>
            </p:cNvPr>
            <p:cNvSpPr/>
            <p:nvPr/>
          </p:nvSpPr>
          <p:spPr>
            <a:xfrm>
              <a:off x="2017495" y="24230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">
              <a:extLst>
                <a:ext uri="{FF2B5EF4-FFF2-40B4-BE49-F238E27FC236}">
                  <a16:creationId xmlns:a16="http://schemas.microsoft.com/office/drawing/2014/main" id="{25D26395-83DF-4819-B56E-F1EBC5F92B76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1">
              <a:extLst>
                <a:ext uri="{FF2B5EF4-FFF2-40B4-BE49-F238E27FC236}">
                  <a16:creationId xmlns:a16="http://schemas.microsoft.com/office/drawing/2014/main" id="{5126ADBB-C83A-40B9-A2C1-A97E2D32A56B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8">
            <a:extLst>
              <a:ext uri="{FF2B5EF4-FFF2-40B4-BE49-F238E27FC236}">
                <a16:creationId xmlns:a16="http://schemas.microsoft.com/office/drawing/2014/main" id="{38EB3611-B0F5-4228-B6E9-98F6EFA0E111}"/>
              </a:ext>
            </a:extLst>
          </p:cNvPr>
          <p:cNvGrpSpPr/>
          <p:nvPr/>
        </p:nvGrpSpPr>
        <p:grpSpPr>
          <a:xfrm>
            <a:off x="6535337" y="2046040"/>
            <a:ext cx="451484" cy="41275"/>
            <a:chOff x="2017495" y="2402550"/>
            <a:chExt cx="451484" cy="41275"/>
          </a:xfrm>
        </p:grpSpPr>
        <p:sp>
          <p:nvSpPr>
            <p:cNvPr id="106" name="object 9">
              <a:extLst>
                <a:ext uri="{FF2B5EF4-FFF2-40B4-BE49-F238E27FC236}">
                  <a16:creationId xmlns:a16="http://schemas.microsoft.com/office/drawing/2014/main" id="{CA24BDD0-2E35-40D9-8FD6-A7E9BF87E6F8}"/>
                </a:ext>
              </a:extLst>
            </p:cNvPr>
            <p:cNvSpPr/>
            <p:nvPr/>
          </p:nvSpPr>
          <p:spPr>
            <a:xfrm>
              <a:off x="2017495" y="24230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">
              <a:extLst>
                <a:ext uri="{FF2B5EF4-FFF2-40B4-BE49-F238E27FC236}">
                  <a16:creationId xmlns:a16="http://schemas.microsoft.com/office/drawing/2014/main" id="{01716000-20B1-4C14-B217-FFE6EF69D5A3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1">
              <a:extLst>
                <a:ext uri="{FF2B5EF4-FFF2-40B4-BE49-F238E27FC236}">
                  <a16:creationId xmlns:a16="http://schemas.microsoft.com/office/drawing/2014/main" id="{F4AA1543-E7F1-48B8-9814-2C8083A5C967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389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In-Network upsampling: </a:t>
            </a:r>
            <a:r>
              <a:rPr dirty="0">
                <a:solidFill>
                  <a:schemeClr val="accent1"/>
                </a:solidFill>
              </a:rPr>
              <a:t>“Max</a:t>
            </a:r>
            <a:r>
              <a:rPr spc="-9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Unpooling”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533400" y="2472758"/>
            <a:ext cx="8001000" cy="232422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80"/>
              </a:spcBef>
            </a:pP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이 방법이 좋은 이유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?</a:t>
            </a:r>
          </a:p>
          <a:p>
            <a:pPr marL="298450" marR="5080" indent="-285750">
              <a:lnSpc>
                <a:spcPct val="15000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Semantic Segmentation 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 object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간의 경계를 </a:t>
            </a:r>
            <a:r>
              <a:rPr lang="ko-KR" altLang="en-US" sz="1600" spc="-5" dirty="0" err="1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디테일하게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 </a:t>
            </a:r>
            <a:r>
              <a:rPr lang="ko-KR" altLang="en-US" sz="1600" spc="-5" dirty="0" err="1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잡아야함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.</a:t>
            </a:r>
          </a:p>
          <a:p>
            <a:pPr marL="298450" marR="5080" indent="-285750">
              <a:lnSpc>
                <a:spcPct val="15000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ko-KR" altLang="en-US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하지만 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Max pooling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시 이 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data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가 어디에서 왔는가를 모르면 공간 정보를 </a:t>
            </a:r>
            <a:r>
              <a:rPr lang="ko-KR" altLang="en-US" sz="1600" spc="-5" dirty="0" err="1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상실하게됨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.</a:t>
            </a:r>
          </a:p>
          <a:p>
            <a:pPr marL="298450" marR="5080" indent="-285750">
              <a:lnSpc>
                <a:spcPct val="15000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endParaRPr lang="en-US" altLang="ko-KR" sz="1600" spc="-5" dirty="0">
              <a:latin typeface="1훈고딕굴림 R" panose="02020603020101020101" pitchFamily="18" charset="-127"/>
              <a:cs typeface="Arial"/>
              <a:sym typeface="Wingdings" panose="05000000000000000000" pitchFamily="2" charset="2"/>
            </a:endParaRPr>
          </a:p>
          <a:p>
            <a:pPr marL="12700" marR="5080">
              <a:lnSpc>
                <a:spcPct val="150000"/>
              </a:lnSpc>
              <a:spcBef>
                <a:spcPts val="180"/>
              </a:spcBef>
            </a:pP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--&gt; </a:t>
            </a:r>
            <a:r>
              <a:rPr lang="en-US" altLang="ko-KR" sz="1600" spc="-5" dirty="0">
                <a:solidFill>
                  <a:schemeClr val="accent6"/>
                </a:solidFill>
                <a:latin typeface="1훈고딕굴림 R" panose="02020603020101020101" pitchFamily="18" charset="-127"/>
                <a:cs typeface="Arial"/>
              </a:rPr>
              <a:t>Max </a:t>
            </a:r>
            <a:r>
              <a:rPr lang="en-US" altLang="ko-KR" sz="1600" spc="-5" dirty="0" err="1">
                <a:solidFill>
                  <a:schemeClr val="accent6"/>
                </a:solidFill>
                <a:latin typeface="1훈고딕굴림 R" panose="02020603020101020101" pitchFamily="18" charset="-127"/>
                <a:cs typeface="Arial"/>
              </a:rPr>
              <a:t>Unpooling</a:t>
            </a:r>
            <a:r>
              <a:rPr lang="en-US" altLang="ko-KR" sz="1600" spc="-5" dirty="0">
                <a:solidFill>
                  <a:schemeClr val="accent6"/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lang="ko-KR" altLang="en-US" sz="1600" spc="-5" dirty="0">
                <a:solidFill>
                  <a:schemeClr val="accent6"/>
                </a:solidFill>
                <a:latin typeface="1훈고딕굴림 R" panose="02020603020101020101" pitchFamily="18" charset="-127"/>
                <a:cs typeface="Arial"/>
              </a:rPr>
              <a:t>방법을 이용하면 공간 정보를 좀 더 상세하게 다룰 수 있다</a:t>
            </a:r>
            <a:r>
              <a:rPr lang="en-US" altLang="ko-KR" sz="1600" spc="-5" dirty="0">
                <a:solidFill>
                  <a:schemeClr val="accent6"/>
                </a:solidFill>
                <a:latin typeface="1훈고딕굴림 R" panose="02020603020101020101" pitchFamily="18" charset="-127"/>
                <a:cs typeface="Arial"/>
              </a:rPr>
              <a:t>!</a:t>
            </a:r>
          </a:p>
          <a:p>
            <a:pPr marL="12700" marR="5080">
              <a:lnSpc>
                <a:spcPct val="150000"/>
              </a:lnSpc>
              <a:spcBef>
                <a:spcPts val="180"/>
              </a:spcBef>
            </a:pPr>
            <a:endParaRPr sz="16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92" name="object 14">
            <a:extLst>
              <a:ext uri="{FF2B5EF4-FFF2-40B4-BE49-F238E27FC236}">
                <a16:creationId xmlns:a16="http://schemas.microsoft.com/office/drawing/2014/main" id="{AC282FBA-CB4B-4A35-834F-28DE9C3A706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8CFBD5-F4CA-4832-8E4D-8F99AA5F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82" y="989583"/>
            <a:ext cx="4002384" cy="12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Learnable Upsampling: </a:t>
            </a:r>
            <a:r>
              <a:rPr spc="-5" dirty="0">
                <a:solidFill>
                  <a:schemeClr val="accent1"/>
                </a:solidFill>
              </a:rPr>
              <a:t>Transpose</a:t>
            </a:r>
            <a:r>
              <a:rPr spc="-9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4992"/>
              </p:ext>
            </p:extLst>
          </p:nvPr>
        </p:nvGraphicFramePr>
        <p:xfrm>
          <a:off x="2057400" y="1905848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75741"/>
              </p:ext>
            </p:extLst>
          </p:nvPr>
        </p:nvGraphicFramePr>
        <p:xfrm>
          <a:off x="5422893" y="1888073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544366" y="1281681"/>
            <a:ext cx="40850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Recall: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Typical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3 x 3 convolution, stride 1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1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75554" y="3582368"/>
            <a:ext cx="111208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71934" y="3582368"/>
            <a:ext cx="128257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2250868-6AF4-4679-B2BB-524F4FB5D3C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0552A-4956-4F0C-ACF7-224EE0097C1E}"/>
              </a:ext>
            </a:extLst>
          </p:cNvPr>
          <p:cNvSpPr txBox="1"/>
          <p:nvPr/>
        </p:nvSpPr>
        <p:spPr>
          <a:xfrm>
            <a:off x="382948" y="787964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복습</a:t>
            </a:r>
            <a:r>
              <a:rPr lang="en-US" altLang="ko-KR" dirty="0"/>
              <a:t>&gt; Stride Convolution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60000" y="1281312"/>
            <a:ext cx="52890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Recall: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Normal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3 x 3 convolution, stride 1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114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163484"/>
              </p:ext>
            </p:extLst>
          </p:nvPr>
        </p:nvGraphicFramePr>
        <p:xfrm>
          <a:off x="1600200" y="1664770"/>
          <a:ext cx="1919601" cy="1922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15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1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31429"/>
              </p:ext>
            </p:extLst>
          </p:nvPr>
        </p:nvGraphicFramePr>
        <p:xfrm>
          <a:off x="5366480" y="2014437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319141" y="3708732"/>
            <a:ext cx="111208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15521" y="3708732"/>
            <a:ext cx="128257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752121" y="2183489"/>
            <a:ext cx="1425575" cy="123189"/>
            <a:chOff x="3308468" y="2184860"/>
            <a:chExt cx="1425575" cy="123189"/>
          </a:xfrm>
        </p:grpSpPr>
        <p:sp>
          <p:nvSpPr>
            <p:cNvPr id="9" name="object 9"/>
            <p:cNvSpPr/>
            <p:nvPr/>
          </p:nvSpPr>
          <p:spPr>
            <a:xfrm>
              <a:off x="3308468" y="2246345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5628" y="218486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77148" y="2414859"/>
            <a:ext cx="1300382" cy="71699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Dot product </a:t>
            </a:r>
            <a:endParaRPr lang="en-US" sz="14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between</a:t>
            </a:r>
            <a:r>
              <a:rPr sz="14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filter</a:t>
            </a:r>
            <a:endParaRPr lang="en-US" sz="14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and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input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9C19AA3D-5432-434A-A768-DF8759E2BC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Learnable Upsampling: </a:t>
            </a:r>
            <a:r>
              <a:rPr spc="-5" dirty="0">
                <a:solidFill>
                  <a:schemeClr val="accent1"/>
                </a:solidFill>
              </a:rPr>
              <a:t>Transpose</a:t>
            </a:r>
            <a:r>
              <a:rPr spc="-9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193F663C-50B0-4599-BC69-D456958ED50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E81212-80CA-4ACA-8A23-6781D0E78255}"/>
              </a:ext>
            </a:extLst>
          </p:cNvPr>
          <p:cNvSpPr txBox="1"/>
          <p:nvPr/>
        </p:nvSpPr>
        <p:spPr>
          <a:xfrm>
            <a:off x="382948" y="787964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복습</a:t>
            </a:r>
            <a:r>
              <a:rPr lang="en-US" altLang="ko-KR" dirty="0"/>
              <a:t>&gt; Stride Convolution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62533"/>
              </p:ext>
            </p:extLst>
          </p:nvPr>
        </p:nvGraphicFramePr>
        <p:xfrm>
          <a:off x="1567720" y="1696936"/>
          <a:ext cx="1919604" cy="1922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15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1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360336"/>
              </p:ext>
            </p:extLst>
          </p:nvPr>
        </p:nvGraphicFramePr>
        <p:xfrm>
          <a:off x="5334000" y="2046603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133600" y="3748054"/>
            <a:ext cx="102011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02970" y="3748054"/>
            <a:ext cx="119367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719641" y="2215655"/>
            <a:ext cx="1425575" cy="123189"/>
            <a:chOff x="3308468" y="2184860"/>
            <a:chExt cx="1425575" cy="123189"/>
          </a:xfrm>
        </p:grpSpPr>
        <p:sp>
          <p:nvSpPr>
            <p:cNvPr id="8" name="object 8"/>
            <p:cNvSpPr/>
            <p:nvPr/>
          </p:nvSpPr>
          <p:spPr>
            <a:xfrm>
              <a:off x="3308468" y="2246345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5628" y="218486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">
            <a:extLst>
              <a:ext uri="{FF2B5EF4-FFF2-40B4-BE49-F238E27FC236}">
                <a16:creationId xmlns:a16="http://schemas.microsoft.com/office/drawing/2014/main" id="{798312FD-932D-4B6C-A6FF-4FA17F779CA1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Learnable Upsampling: </a:t>
            </a:r>
            <a:r>
              <a:rPr lang="en-US" kern="0" spc="-5">
                <a:solidFill>
                  <a:schemeClr val="accent1"/>
                </a:solidFill>
              </a:rPr>
              <a:t>Transpose</a:t>
            </a:r>
            <a:r>
              <a:rPr lang="en-US" kern="0" spc="-9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653A4B2B-359A-4DDF-A4B2-6E6F9E04224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3CB06134-B851-4D90-B569-F29165FC71F8}"/>
              </a:ext>
            </a:extLst>
          </p:cNvPr>
          <p:cNvSpPr txBox="1"/>
          <p:nvPr/>
        </p:nvSpPr>
        <p:spPr>
          <a:xfrm>
            <a:off x="2560000" y="1281312"/>
            <a:ext cx="52890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Recall: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Normal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3 x 3 convolution, stride 1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114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55C35DB6-D02B-43FE-943B-35E8D581D409}"/>
              </a:ext>
            </a:extLst>
          </p:cNvPr>
          <p:cNvSpPr txBox="1"/>
          <p:nvPr/>
        </p:nvSpPr>
        <p:spPr>
          <a:xfrm>
            <a:off x="3877148" y="2414859"/>
            <a:ext cx="1300382" cy="71699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Dot product </a:t>
            </a:r>
            <a:endParaRPr lang="en-US" sz="14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between</a:t>
            </a:r>
            <a:r>
              <a:rPr sz="14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filter</a:t>
            </a:r>
            <a:endParaRPr lang="en-US" sz="14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and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input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03C58-C188-4F18-A5B4-A1DF3004BB68}"/>
              </a:ext>
            </a:extLst>
          </p:cNvPr>
          <p:cNvSpPr txBox="1"/>
          <p:nvPr/>
        </p:nvSpPr>
        <p:spPr>
          <a:xfrm>
            <a:off x="382948" y="787964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복습</a:t>
            </a:r>
            <a:r>
              <a:rPr lang="en-US" altLang="ko-KR" dirty="0"/>
              <a:t>&gt; Stride Convolution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741776"/>
              </p:ext>
            </p:extLst>
          </p:nvPr>
        </p:nvGraphicFramePr>
        <p:xfrm>
          <a:off x="2133600" y="1962150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41134"/>
              </p:ext>
            </p:extLst>
          </p:nvPr>
        </p:nvGraphicFramePr>
        <p:xfrm>
          <a:off x="5881942" y="2305024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51754" y="3638670"/>
            <a:ext cx="113164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48134" y="3638670"/>
            <a:ext cx="13051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29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86000" y="1184090"/>
            <a:ext cx="50604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Recall: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Normal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3 x 3 convolution,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1훈고딕굴림 R" panose="02020603020101020101" pitchFamily="18" charset="-127"/>
                <a:cs typeface="Arial"/>
              </a:rPr>
              <a:t>stride 2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4EC41D34-96DC-4D32-A8C1-261E0D046D6C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Learnable Upsampling: </a:t>
            </a:r>
            <a:r>
              <a:rPr lang="en-US" kern="0" spc="-5">
                <a:solidFill>
                  <a:schemeClr val="accent1"/>
                </a:solidFill>
              </a:rPr>
              <a:t>Transpose</a:t>
            </a:r>
            <a:r>
              <a:rPr lang="en-US" kern="0" spc="-9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4348D5AD-B45C-4E42-A63C-AE35C3F756B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208D0-FF3E-4BDD-BBEF-1EB984D135A0}"/>
              </a:ext>
            </a:extLst>
          </p:cNvPr>
          <p:cNvSpPr txBox="1"/>
          <p:nvPr/>
        </p:nvSpPr>
        <p:spPr>
          <a:xfrm>
            <a:off x="382948" y="787964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복습</a:t>
            </a:r>
            <a:r>
              <a:rPr lang="en-US" altLang="ko-KR" dirty="0"/>
              <a:t>&gt; Stride Convolution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089489"/>
              </p:ext>
            </p:extLst>
          </p:nvPr>
        </p:nvGraphicFramePr>
        <p:xfrm>
          <a:off x="1828800" y="1962150"/>
          <a:ext cx="1919601" cy="1922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15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1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94065"/>
              </p:ext>
            </p:extLst>
          </p:nvPr>
        </p:nvGraphicFramePr>
        <p:xfrm>
          <a:off x="5977929" y="2672466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47741" y="4006112"/>
            <a:ext cx="106557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44121" y="4006112"/>
            <a:ext cx="12289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980721" y="2480869"/>
            <a:ext cx="1425575" cy="123189"/>
            <a:chOff x="3308468" y="2184860"/>
            <a:chExt cx="1425575" cy="123189"/>
          </a:xfrm>
        </p:grpSpPr>
        <p:sp>
          <p:nvSpPr>
            <p:cNvPr id="7" name="object 7"/>
            <p:cNvSpPr/>
            <p:nvPr/>
          </p:nvSpPr>
          <p:spPr>
            <a:xfrm>
              <a:off x="3308468" y="2246345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5628" y="218486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05747" y="2712239"/>
            <a:ext cx="1282065" cy="6913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Dot product</a:t>
            </a:r>
            <a:endParaRPr lang="en-US" sz="14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between</a:t>
            </a:r>
            <a:r>
              <a:rPr sz="14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filter  and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input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29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C050E40E-08CC-42BD-844A-1C6BF1170C25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Learnable Upsampling: </a:t>
            </a:r>
            <a:r>
              <a:rPr lang="en-US" kern="0" spc="-5">
                <a:solidFill>
                  <a:schemeClr val="accent1"/>
                </a:solidFill>
              </a:rPr>
              <a:t>Transpose</a:t>
            </a:r>
            <a:r>
              <a:rPr lang="en-US" kern="0" spc="-9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EBC1D5A-8BC9-41B6-A9D5-EC6188DFF5F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D895CF75-9575-48AE-8FA6-016E3BE89EB0}"/>
              </a:ext>
            </a:extLst>
          </p:cNvPr>
          <p:cNvSpPr txBox="1"/>
          <p:nvPr/>
        </p:nvSpPr>
        <p:spPr>
          <a:xfrm>
            <a:off x="2362200" y="1150744"/>
            <a:ext cx="50604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Recall: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Normal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3 x 3 convolution,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1훈고딕굴림 R" panose="02020603020101020101" pitchFamily="18" charset="-127"/>
                <a:cs typeface="Arial"/>
              </a:rPr>
              <a:t>stride 2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9DB085-55C6-4780-B324-EF2AA31FA589}"/>
              </a:ext>
            </a:extLst>
          </p:cNvPr>
          <p:cNvSpPr txBox="1"/>
          <p:nvPr/>
        </p:nvSpPr>
        <p:spPr>
          <a:xfrm>
            <a:off x="382948" y="787964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복습</a:t>
            </a:r>
            <a:r>
              <a:rPr lang="en-US" altLang="ko-KR" dirty="0"/>
              <a:t>&gt; Stride Convolution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8111" y="1945511"/>
            <a:ext cx="1141095" cy="1089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Class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Scores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Cat:</a:t>
            </a:r>
            <a:r>
              <a:rPr sz="14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0.9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Dog: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0.05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Car: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...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8560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 far: Image</a:t>
            </a:r>
            <a:r>
              <a:rPr spc="-105"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685800" y="1885950"/>
            <a:ext cx="1305297" cy="112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71945" y="2010437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5800" y="3085772"/>
            <a:ext cx="12347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6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6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6"/>
              </a:rPr>
              <a:t>domain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99416" y="2073477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0599" y="2956988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Vector: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4096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1165" y="2515334"/>
            <a:ext cx="14668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Fully-Connecte</a:t>
            </a:r>
            <a:r>
              <a:rPr sz="1400" b="1" spc="10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: 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400" spc="-2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1000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74915" y="2409826"/>
            <a:ext cx="1374775" cy="82550"/>
            <a:chOff x="5125514" y="2519519"/>
            <a:chExt cx="1374775" cy="82550"/>
          </a:xfrm>
        </p:grpSpPr>
        <p:sp>
          <p:nvSpPr>
            <p:cNvPr id="11" name="object 11"/>
            <p:cNvSpPr/>
            <p:nvPr/>
          </p:nvSpPr>
          <p:spPr>
            <a:xfrm>
              <a:off x="5125514" y="2560519"/>
              <a:ext cx="1278890" cy="0"/>
            </a:xfrm>
            <a:custGeom>
              <a:avLst/>
              <a:gdLst/>
              <a:ahLst/>
              <a:cxnLst/>
              <a:rect l="l" t="t" r="r" b="b"/>
              <a:pathLst>
                <a:path w="1278889">
                  <a:moveTo>
                    <a:pt x="0" y="0"/>
                  </a:moveTo>
                  <a:lnTo>
                    <a:pt x="12782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4287" y="2519519"/>
              <a:ext cx="105499" cy="81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653996" y="3061680"/>
            <a:ext cx="1625600" cy="170180"/>
            <a:chOff x="2104595" y="3171373"/>
            <a:chExt cx="1625600" cy="170180"/>
          </a:xfrm>
        </p:grpSpPr>
        <p:sp>
          <p:nvSpPr>
            <p:cNvPr id="14" name="object 14"/>
            <p:cNvSpPr/>
            <p:nvPr/>
          </p:nvSpPr>
          <p:spPr>
            <a:xfrm>
              <a:off x="2107590" y="3171373"/>
              <a:ext cx="1598208" cy="653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04595" y="3275851"/>
              <a:ext cx="1625539" cy="656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29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07768"/>
              </p:ext>
            </p:extLst>
          </p:nvPr>
        </p:nvGraphicFramePr>
        <p:xfrm>
          <a:off x="1144667" y="1941331"/>
          <a:ext cx="1917698" cy="1922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1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1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38043"/>
              </p:ext>
            </p:extLst>
          </p:nvPr>
        </p:nvGraphicFramePr>
        <p:xfrm>
          <a:off x="5293796" y="2651647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863608" y="3985293"/>
            <a:ext cx="107114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59987" y="3985293"/>
            <a:ext cx="123536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21615" y="2691420"/>
            <a:ext cx="1282064" cy="6913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Dot product</a:t>
            </a:r>
            <a:endParaRPr lang="en-US" sz="14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between</a:t>
            </a:r>
            <a:r>
              <a:rPr sz="14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filter  and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input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6830" y="2450323"/>
            <a:ext cx="2110490" cy="6913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1훈고딕굴림 R" panose="02020603020101020101" pitchFamily="18" charset="-127"/>
                <a:cs typeface="Arial"/>
              </a:rPr>
              <a:t>Stride 2=</a:t>
            </a:r>
          </a:p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1훈고딕굴림 R" panose="02020603020101020101" pitchFamily="18" charset="-127"/>
                <a:cs typeface="Arial"/>
              </a:rPr>
              <a:t>input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에서 움직이는 거리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/output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에서 움직이는 거리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96588" y="2460050"/>
            <a:ext cx="1425575" cy="123189"/>
            <a:chOff x="3308468" y="2184860"/>
            <a:chExt cx="1425575" cy="123189"/>
          </a:xfrm>
        </p:grpSpPr>
        <p:sp>
          <p:nvSpPr>
            <p:cNvPr id="11" name="object 11"/>
            <p:cNvSpPr/>
            <p:nvPr/>
          </p:nvSpPr>
          <p:spPr>
            <a:xfrm>
              <a:off x="3308468" y="2246345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5628" y="218486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2">
            <a:extLst>
              <a:ext uri="{FF2B5EF4-FFF2-40B4-BE49-F238E27FC236}">
                <a16:creationId xmlns:a16="http://schemas.microsoft.com/office/drawing/2014/main" id="{ACA46923-5F58-4068-886B-2EEF0F59B34B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Learnable Upsampling: </a:t>
            </a:r>
            <a:r>
              <a:rPr lang="en-US" kern="0" spc="-5">
                <a:solidFill>
                  <a:schemeClr val="accent1"/>
                </a:solidFill>
              </a:rPr>
              <a:t>Transpose</a:t>
            </a:r>
            <a:r>
              <a:rPr lang="en-US" kern="0" spc="-9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B0FBD044-E4D5-4B74-8A4C-4F9135943D7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E68A5DE5-D897-4FA8-9560-FF3F6B6887E7}"/>
              </a:ext>
            </a:extLst>
          </p:cNvPr>
          <p:cNvSpPr txBox="1"/>
          <p:nvPr/>
        </p:nvSpPr>
        <p:spPr>
          <a:xfrm>
            <a:off x="2514600" y="1240860"/>
            <a:ext cx="50604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Recall: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Normal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3 x 3 convolution,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1훈고딕굴림 R" panose="02020603020101020101" pitchFamily="18" charset="-127"/>
                <a:cs typeface="Arial"/>
              </a:rPr>
              <a:t>stride 2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B949DCF-80A4-410C-9EAC-E3A4986E78C1}"/>
                  </a:ext>
                </a:extLst>
              </p14:cNvPr>
              <p14:cNvContentPartPr/>
              <p14:nvPr/>
            </p14:nvContentPartPr>
            <p14:xfrm>
              <a:off x="1143000" y="1733550"/>
              <a:ext cx="4581360" cy="9637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B949DCF-80A4-410C-9EAC-E3A4986E78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3640" y="1724190"/>
                <a:ext cx="4600080" cy="9824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413CB28-079D-4792-B59F-B2DDC1BA4041}"/>
              </a:ext>
            </a:extLst>
          </p:cNvPr>
          <p:cNvSpPr txBox="1"/>
          <p:nvPr/>
        </p:nvSpPr>
        <p:spPr>
          <a:xfrm>
            <a:off x="6649723" y="3228874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2/1=2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3D12D-08C9-4682-BFD3-28E77E3C4DCA}"/>
              </a:ext>
            </a:extLst>
          </p:cNvPr>
          <p:cNvSpPr txBox="1"/>
          <p:nvPr/>
        </p:nvSpPr>
        <p:spPr>
          <a:xfrm>
            <a:off x="382948" y="787964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복습</a:t>
            </a:r>
            <a:r>
              <a:rPr lang="en-US" altLang="ko-KR" dirty="0"/>
              <a:t>&gt; Stride Convolution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29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705993" y="977188"/>
            <a:ext cx="46794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3 x 3 </a:t>
            </a:r>
            <a:r>
              <a:rPr sz="1400" b="1" dirty="0">
                <a:latin typeface="1훈고딕굴림 R" panose="02020603020101020101" pitchFamily="18" charset="-127"/>
                <a:cs typeface="Arial"/>
              </a:rPr>
              <a:t>transpose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convolution, stride 2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1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23661"/>
              </p:ext>
            </p:extLst>
          </p:nvPr>
        </p:nvGraphicFramePr>
        <p:xfrm>
          <a:off x="2503756" y="2218028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439061" y="3516124"/>
            <a:ext cx="111208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35441" y="3516124"/>
            <a:ext cx="128257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60771"/>
              </p:ext>
            </p:extLst>
          </p:nvPr>
        </p:nvGraphicFramePr>
        <p:xfrm>
          <a:off x="5486400" y="1857379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6E29125E-B0DC-4638-9A64-2EE3404C2310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Learnable Upsampling: </a:t>
            </a:r>
            <a:r>
              <a:rPr lang="en-US" kern="0" spc="-5">
                <a:solidFill>
                  <a:schemeClr val="accent1"/>
                </a:solidFill>
              </a:rPr>
              <a:t>Transpose</a:t>
            </a:r>
            <a:r>
              <a:rPr lang="en-US" kern="0" spc="-9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19D7E291-2E95-42B6-9D33-22DF7DD5C70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18684"/>
              </p:ext>
            </p:extLst>
          </p:nvPr>
        </p:nvGraphicFramePr>
        <p:xfrm>
          <a:off x="2469439" y="2369530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404744" y="3667626"/>
            <a:ext cx="10519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01123" y="3667626"/>
            <a:ext cx="121325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085293" y="1721792"/>
            <a:ext cx="1907948" cy="1866346"/>
            <a:chOff x="4556037" y="1764269"/>
            <a:chExt cx="1907948" cy="1866346"/>
          </a:xfrm>
        </p:grpSpPr>
        <p:sp>
          <p:nvSpPr>
            <p:cNvPr id="6" name="object 6"/>
            <p:cNvSpPr/>
            <p:nvPr/>
          </p:nvSpPr>
          <p:spPr>
            <a:xfrm>
              <a:off x="4922840" y="2051370"/>
              <a:ext cx="1541145" cy="1579245"/>
            </a:xfrm>
            <a:custGeom>
              <a:avLst/>
              <a:gdLst/>
              <a:ahLst/>
              <a:cxnLst/>
              <a:rect l="l" t="t" r="r" b="b"/>
              <a:pathLst>
                <a:path w="1541145" h="1579245">
                  <a:moveTo>
                    <a:pt x="4749" y="0"/>
                  </a:moveTo>
                  <a:lnTo>
                    <a:pt x="4749" y="1579096"/>
                  </a:lnTo>
                </a:path>
                <a:path w="1541145" h="1579245">
                  <a:moveTo>
                    <a:pt x="387599" y="0"/>
                  </a:moveTo>
                  <a:lnTo>
                    <a:pt x="387599" y="1579096"/>
                  </a:lnTo>
                </a:path>
                <a:path w="1541145" h="1579245">
                  <a:moveTo>
                    <a:pt x="770448" y="0"/>
                  </a:moveTo>
                  <a:lnTo>
                    <a:pt x="770448" y="1579096"/>
                  </a:lnTo>
                </a:path>
                <a:path w="1541145" h="1579245">
                  <a:moveTo>
                    <a:pt x="1153297" y="0"/>
                  </a:moveTo>
                  <a:lnTo>
                    <a:pt x="1153297" y="1579096"/>
                  </a:lnTo>
                </a:path>
                <a:path w="1541145" h="1579245">
                  <a:moveTo>
                    <a:pt x="1536146" y="0"/>
                  </a:moveTo>
                  <a:lnTo>
                    <a:pt x="1536146" y="1579096"/>
                  </a:lnTo>
                </a:path>
                <a:path w="1541145" h="1579245">
                  <a:moveTo>
                    <a:pt x="0" y="4749"/>
                  </a:moveTo>
                  <a:lnTo>
                    <a:pt x="1540896" y="4749"/>
                  </a:lnTo>
                </a:path>
                <a:path w="1541145" h="1579245">
                  <a:moveTo>
                    <a:pt x="0" y="397149"/>
                  </a:moveTo>
                  <a:lnTo>
                    <a:pt x="1540896" y="397149"/>
                  </a:lnTo>
                </a:path>
                <a:path w="1541145" h="1579245">
                  <a:moveTo>
                    <a:pt x="0" y="789548"/>
                  </a:moveTo>
                  <a:lnTo>
                    <a:pt x="1540896" y="789548"/>
                  </a:lnTo>
                </a:path>
                <a:path w="1541145" h="1579245">
                  <a:moveTo>
                    <a:pt x="0" y="1181947"/>
                  </a:moveTo>
                  <a:lnTo>
                    <a:pt x="1540896" y="1181947"/>
                  </a:lnTo>
                </a:path>
                <a:path w="1541145" h="1579245">
                  <a:moveTo>
                    <a:pt x="0" y="1574346"/>
                  </a:moveTo>
                  <a:lnTo>
                    <a:pt x="1540896" y="1574346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56037" y="1764269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7" y="0"/>
                  </a:lnTo>
                  <a:lnTo>
                    <a:pt x="1153797" y="1086602"/>
                  </a:lnTo>
                  <a:lnTo>
                    <a:pt x="0" y="108660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05200" y="2198930"/>
            <a:ext cx="1425575" cy="123189"/>
            <a:chOff x="2927469" y="2184860"/>
            <a:chExt cx="1425575" cy="123189"/>
          </a:xfrm>
        </p:grpSpPr>
        <p:sp>
          <p:nvSpPr>
            <p:cNvPr id="9" name="object 9"/>
            <p:cNvSpPr/>
            <p:nvPr/>
          </p:nvSpPr>
          <p:spPr>
            <a:xfrm>
              <a:off x="2927469" y="2246345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94629" y="218486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81752" y="2373753"/>
            <a:ext cx="1486469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</a:t>
            </a:r>
            <a:r>
              <a:rPr sz="14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gives</a:t>
            </a:r>
            <a:endParaRPr lang="en-US" sz="14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weight for  filter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29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13660ADA-1441-4993-A4D2-84105E731CBD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Learnable Upsampling: </a:t>
            </a:r>
            <a:r>
              <a:rPr lang="en-US" kern="0" spc="-5">
                <a:solidFill>
                  <a:schemeClr val="accent1"/>
                </a:solidFill>
              </a:rPr>
              <a:t>Transpose</a:t>
            </a:r>
            <a:r>
              <a:rPr lang="en-US" kern="0" spc="-9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6C6CD39C-90C5-4C28-95F7-848667E1A8A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FF8B1533-2A81-448B-A4DE-1256DFBC0922}"/>
              </a:ext>
            </a:extLst>
          </p:cNvPr>
          <p:cNvSpPr txBox="1"/>
          <p:nvPr/>
        </p:nvSpPr>
        <p:spPr>
          <a:xfrm>
            <a:off x="2705993" y="977188"/>
            <a:ext cx="46794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3 x 3 </a:t>
            </a:r>
            <a:r>
              <a:rPr sz="1400" b="1" dirty="0">
                <a:latin typeface="1훈고딕굴림 R" panose="02020603020101020101" pitchFamily="18" charset="-127"/>
                <a:cs typeface="Arial"/>
              </a:rPr>
              <a:t>transpose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convolution, stride 2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1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72817"/>
              </p:ext>
            </p:extLst>
          </p:nvPr>
        </p:nvGraphicFramePr>
        <p:xfrm>
          <a:off x="914400" y="1537101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888768" y="2373753"/>
            <a:ext cx="10519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20331" y="3171946"/>
            <a:ext cx="121325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904501" y="1226112"/>
            <a:ext cx="1907948" cy="1866346"/>
            <a:chOff x="4556037" y="1764269"/>
            <a:chExt cx="1907948" cy="1866346"/>
          </a:xfrm>
        </p:grpSpPr>
        <p:sp>
          <p:nvSpPr>
            <p:cNvPr id="6" name="object 6"/>
            <p:cNvSpPr/>
            <p:nvPr/>
          </p:nvSpPr>
          <p:spPr>
            <a:xfrm>
              <a:off x="4922840" y="2051370"/>
              <a:ext cx="1541145" cy="1579245"/>
            </a:xfrm>
            <a:custGeom>
              <a:avLst/>
              <a:gdLst/>
              <a:ahLst/>
              <a:cxnLst/>
              <a:rect l="l" t="t" r="r" b="b"/>
              <a:pathLst>
                <a:path w="1541145" h="1579245">
                  <a:moveTo>
                    <a:pt x="4749" y="0"/>
                  </a:moveTo>
                  <a:lnTo>
                    <a:pt x="4749" y="1579096"/>
                  </a:lnTo>
                </a:path>
                <a:path w="1541145" h="1579245">
                  <a:moveTo>
                    <a:pt x="387599" y="0"/>
                  </a:moveTo>
                  <a:lnTo>
                    <a:pt x="387599" y="1579096"/>
                  </a:lnTo>
                </a:path>
                <a:path w="1541145" h="1579245">
                  <a:moveTo>
                    <a:pt x="770448" y="0"/>
                  </a:moveTo>
                  <a:lnTo>
                    <a:pt x="770448" y="1579096"/>
                  </a:lnTo>
                </a:path>
                <a:path w="1541145" h="1579245">
                  <a:moveTo>
                    <a:pt x="1153297" y="0"/>
                  </a:moveTo>
                  <a:lnTo>
                    <a:pt x="1153297" y="1579096"/>
                  </a:lnTo>
                </a:path>
                <a:path w="1541145" h="1579245">
                  <a:moveTo>
                    <a:pt x="1536146" y="0"/>
                  </a:moveTo>
                  <a:lnTo>
                    <a:pt x="1536146" y="1579096"/>
                  </a:lnTo>
                </a:path>
                <a:path w="1541145" h="1579245">
                  <a:moveTo>
                    <a:pt x="0" y="4749"/>
                  </a:moveTo>
                  <a:lnTo>
                    <a:pt x="1540896" y="4749"/>
                  </a:lnTo>
                </a:path>
                <a:path w="1541145" h="1579245">
                  <a:moveTo>
                    <a:pt x="0" y="397149"/>
                  </a:moveTo>
                  <a:lnTo>
                    <a:pt x="1540896" y="397149"/>
                  </a:lnTo>
                </a:path>
                <a:path w="1541145" h="1579245">
                  <a:moveTo>
                    <a:pt x="0" y="789548"/>
                  </a:moveTo>
                  <a:lnTo>
                    <a:pt x="1540896" y="789548"/>
                  </a:lnTo>
                </a:path>
                <a:path w="1541145" h="1579245">
                  <a:moveTo>
                    <a:pt x="0" y="1181947"/>
                  </a:moveTo>
                  <a:lnTo>
                    <a:pt x="1540896" y="1181947"/>
                  </a:lnTo>
                </a:path>
                <a:path w="1541145" h="1579245">
                  <a:moveTo>
                    <a:pt x="0" y="1574346"/>
                  </a:moveTo>
                  <a:lnTo>
                    <a:pt x="1540896" y="1574346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56037" y="1764269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7" y="0"/>
                  </a:lnTo>
                  <a:lnTo>
                    <a:pt x="1153797" y="1086602"/>
                  </a:lnTo>
                  <a:lnTo>
                    <a:pt x="0" y="108660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lang="ko-KR" altLang="en-US" dirty="0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29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13660ADA-1441-4993-A4D2-84105E731CBD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Learnable Upsampling: </a:t>
            </a:r>
            <a:r>
              <a:rPr lang="en-US" kern="0" spc="-5">
                <a:solidFill>
                  <a:schemeClr val="accent1"/>
                </a:solidFill>
              </a:rPr>
              <a:t>Transpose</a:t>
            </a:r>
            <a:r>
              <a:rPr lang="en-US" kern="0" spc="-9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6C6CD39C-90C5-4C28-95F7-848667E1A8A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FF8B1533-2A81-448B-A4DE-1256DFBC0922}"/>
              </a:ext>
            </a:extLst>
          </p:cNvPr>
          <p:cNvSpPr txBox="1"/>
          <p:nvPr/>
        </p:nvSpPr>
        <p:spPr>
          <a:xfrm>
            <a:off x="405834" y="729317"/>
            <a:ext cx="46794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3 x 3 </a:t>
            </a:r>
            <a:r>
              <a:rPr sz="1400" b="1" dirty="0">
                <a:latin typeface="1훈고딕굴림 R" panose="02020603020101020101" pitchFamily="18" charset="-127"/>
                <a:cs typeface="Arial"/>
              </a:rPr>
              <a:t>transpose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convolution, stride 2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1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02104F3-6551-4CD0-AA2B-1A76D590EAC1}"/>
                  </a:ext>
                </a:extLst>
              </p14:cNvPr>
              <p14:cNvContentPartPr/>
              <p14:nvPr/>
            </p14:nvContentPartPr>
            <p14:xfrm>
              <a:off x="1039680" y="1175040"/>
              <a:ext cx="1072440" cy="6465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02104F3-6551-4CD0-AA2B-1A76D590EA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320" y="1165680"/>
                <a:ext cx="1091160" cy="6652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object 7">
            <a:extLst>
              <a:ext uri="{FF2B5EF4-FFF2-40B4-BE49-F238E27FC236}">
                <a16:creationId xmlns:a16="http://schemas.microsoft.com/office/drawing/2014/main" id="{EC1E9C2D-F50C-4696-8CA4-B22C829E6695}"/>
              </a:ext>
            </a:extLst>
          </p:cNvPr>
          <p:cNvSpPr/>
          <p:nvPr/>
        </p:nvSpPr>
        <p:spPr>
          <a:xfrm>
            <a:off x="3200400" y="3092458"/>
            <a:ext cx="1153795" cy="1087120"/>
          </a:xfrm>
          <a:custGeom>
            <a:avLst/>
            <a:gdLst/>
            <a:ahLst/>
            <a:cxnLst/>
            <a:rect l="l" t="t" r="r" b="b"/>
            <a:pathLst>
              <a:path w="1153795" h="1087120">
                <a:moveTo>
                  <a:pt x="0" y="0"/>
                </a:moveTo>
                <a:lnTo>
                  <a:pt x="1153797" y="0"/>
                </a:lnTo>
                <a:lnTo>
                  <a:pt x="1153797" y="1086602"/>
                </a:lnTo>
                <a:lnTo>
                  <a:pt x="0" y="108660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01529CE-B36B-4688-9568-6DCC7C730968}"/>
                  </a:ext>
                </a:extLst>
              </p14:cNvPr>
              <p14:cNvContentPartPr/>
              <p14:nvPr/>
            </p14:nvContentPartPr>
            <p14:xfrm>
              <a:off x="3213720" y="3076200"/>
              <a:ext cx="1180080" cy="11098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01529CE-B36B-4688-9568-6DCC7C7309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4360" y="3066840"/>
                <a:ext cx="1198800" cy="11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6787D9B-0D11-42F9-AE47-6D02E56EF634}"/>
                  </a:ext>
                </a:extLst>
              </p14:cNvPr>
              <p14:cNvContentPartPr/>
              <p14:nvPr/>
            </p14:nvContentPartPr>
            <p14:xfrm>
              <a:off x="2320560" y="3202200"/>
              <a:ext cx="1948320" cy="12470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6787D9B-0D11-42F9-AE47-6D02E56EF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1200" y="3192840"/>
                <a:ext cx="1967040" cy="12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0F84286-4D5B-4E44-9C4D-9C9B61243672}"/>
                  </a:ext>
                </a:extLst>
              </p14:cNvPr>
              <p14:cNvContentPartPr/>
              <p14:nvPr/>
            </p14:nvContentPartPr>
            <p14:xfrm>
              <a:off x="1317600" y="1622520"/>
              <a:ext cx="5664600" cy="20584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0F84286-4D5B-4E44-9C4D-9C9B612436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8240" y="1613160"/>
                <a:ext cx="5683320" cy="20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354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40183" y="2412007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75488" y="3710103"/>
            <a:ext cx="109783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Input: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71867" y="3710103"/>
            <a:ext cx="12661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 x</a:t>
            </a:r>
            <a:r>
              <a:rPr sz="14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517990" y="1285422"/>
            <a:ext cx="2555713" cy="2345193"/>
            <a:chOff x="4517990" y="1285422"/>
            <a:chExt cx="2555713" cy="2345193"/>
          </a:xfrm>
        </p:grpSpPr>
        <p:sp>
          <p:nvSpPr>
            <p:cNvPr id="6" name="object 6"/>
            <p:cNvSpPr/>
            <p:nvPr/>
          </p:nvSpPr>
          <p:spPr>
            <a:xfrm>
              <a:off x="4922840" y="2051370"/>
              <a:ext cx="1541145" cy="1579245"/>
            </a:xfrm>
            <a:custGeom>
              <a:avLst/>
              <a:gdLst/>
              <a:ahLst/>
              <a:cxnLst/>
              <a:rect l="l" t="t" r="r" b="b"/>
              <a:pathLst>
                <a:path w="1541145" h="1579245">
                  <a:moveTo>
                    <a:pt x="4749" y="0"/>
                  </a:moveTo>
                  <a:lnTo>
                    <a:pt x="4749" y="1579096"/>
                  </a:lnTo>
                </a:path>
                <a:path w="1541145" h="1579245">
                  <a:moveTo>
                    <a:pt x="387599" y="0"/>
                  </a:moveTo>
                  <a:lnTo>
                    <a:pt x="387599" y="1579096"/>
                  </a:lnTo>
                </a:path>
                <a:path w="1541145" h="1579245">
                  <a:moveTo>
                    <a:pt x="770448" y="0"/>
                  </a:moveTo>
                  <a:lnTo>
                    <a:pt x="770448" y="1579096"/>
                  </a:lnTo>
                </a:path>
                <a:path w="1541145" h="1579245">
                  <a:moveTo>
                    <a:pt x="1153297" y="0"/>
                  </a:moveTo>
                  <a:lnTo>
                    <a:pt x="1153297" y="1579096"/>
                  </a:lnTo>
                </a:path>
                <a:path w="1541145" h="1579245">
                  <a:moveTo>
                    <a:pt x="1536146" y="0"/>
                  </a:moveTo>
                  <a:lnTo>
                    <a:pt x="1536146" y="1579096"/>
                  </a:lnTo>
                </a:path>
                <a:path w="1541145" h="1579245">
                  <a:moveTo>
                    <a:pt x="0" y="4749"/>
                  </a:moveTo>
                  <a:lnTo>
                    <a:pt x="1540896" y="4749"/>
                  </a:lnTo>
                </a:path>
                <a:path w="1541145" h="1579245">
                  <a:moveTo>
                    <a:pt x="0" y="397149"/>
                  </a:moveTo>
                  <a:lnTo>
                    <a:pt x="1540896" y="397149"/>
                  </a:lnTo>
                </a:path>
                <a:path w="1541145" h="1579245">
                  <a:moveTo>
                    <a:pt x="0" y="789548"/>
                  </a:moveTo>
                  <a:lnTo>
                    <a:pt x="1540896" y="789548"/>
                  </a:lnTo>
                </a:path>
                <a:path w="1541145" h="1579245">
                  <a:moveTo>
                    <a:pt x="0" y="1181947"/>
                  </a:moveTo>
                  <a:lnTo>
                    <a:pt x="1540896" y="1181947"/>
                  </a:lnTo>
                </a:path>
                <a:path w="1541145" h="1579245">
                  <a:moveTo>
                    <a:pt x="0" y="1574346"/>
                  </a:moveTo>
                  <a:lnTo>
                    <a:pt x="1540896" y="1574346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17990" y="1733550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7" y="0"/>
                  </a:lnTo>
                  <a:lnTo>
                    <a:pt x="1153797" y="1086602"/>
                  </a:lnTo>
                  <a:lnTo>
                    <a:pt x="0" y="108660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4214" y="1733550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7" y="0"/>
                  </a:lnTo>
                  <a:lnTo>
                    <a:pt x="1153797" y="1086602"/>
                  </a:lnTo>
                  <a:lnTo>
                    <a:pt x="0" y="108660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0038" y="1285422"/>
              <a:ext cx="1383665" cy="789305"/>
            </a:xfrm>
            <a:custGeom>
              <a:avLst/>
              <a:gdLst/>
              <a:ahLst/>
              <a:cxnLst/>
              <a:rect l="l" t="t" r="r" b="b"/>
              <a:pathLst>
                <a:path w="1383665" h="789305">
                  <a:moveTo>
                    <a:pt x="1383447" y="0"/>
                  </a:moveTo>
                  <a:lnTo>
                    <a:pt x="0" y="788685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63101" y="2018818"/>
              <a:ext cx="164599" cy="133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927469" y="2184860"/>
            <a:ext cx="1425575" cy="123189"/>
            <a:chOff x="2927469" y="2184860"/>
            <a:chExt cx="1425575" cy="123189"/>
          </a:xfrm>
        </p:grpSpPr>
        <p:sp>
          <p:nvSpPr>
            <p:cNvPr id="12" name="object 12"/>
            <p:cNvSpPr/>
            <p:nvPr/>
          </p:nvSpPr>
          <p:spPr>
            <a:xfrm>
              <a:off x="2927469" y="2246345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4629" y="2184860"/>
              <a:ext cx="158249" cy="122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091956" y="1138506"/>
            <a:ext cx="1768886" cy="22967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겹치는 경우는 더한다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29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6728710" y="2175133"/>
            <a:ext cx="1901825" cy="90935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Stride 2=</a:t>
            </a:r>
          </a:p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output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에서 움직이는 거리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/input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에서 움직이는 거리</a:t>
            </a:r>
            <a:endParaRPr lang="ko-KR" altLang="en-US"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2AF1FED5-98B2-4634-AF69-A63417B7A861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Learnable Upsampling: </a:t>
            </a:r>
            <a:r>
              <a:rPr lang="en-US" kern="0" spc="-5">
                <a:solidFill>
                  <a:schemeClr val="accent1"/>
                </a:solidFill>
              </a:rPr>
              <a:t>Transpose</a:t>
            </a:r>
            <a:r>
              <a:rPr lang="en-US" kern="0" spc="-9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2EA3E830-1588-4C19-8C8A-B9DF2FF54DA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4E64600F-DAB8-42B7-B4B4-B704D7BC3A18}"/>
              </a:ext>
            </a:extLst>
          </p:cNvPr>
          <p:cNvSpPr txBox="1"/>
          <p:nvPr/>
        </p:nvSpPr>
        <p:spPr>
          <a:xfrm>
            <a:off x="2705993" y="977188"/>
            <a:ext cx="46794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3 x 3 </a:t>
            </a:r>
            <a:r>
              <a:rPr sz="1400" b="1" dirty="0">
                <a:latin typeface="1훈고딕굴림 R" panose="02020603020101020101" pitchFamily="18" charset="-127"/>
                <a:cs typeface="Arial"/>
              </a:rPr>
              <a:t>transpose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convolution, stride 2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</a:t>
            </a:r>
            <a:r>
              <a:rPr sz="1400" spc="-1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0C43CF2-4E16-4A1A-AAEF-1118CDCA8526}"/>
                  </a:ext>
                </a:extLst>
              </p14:cNvPr>
              <p14:cNvContentPartPr/>
              <p14:nvPr/>
            </p14:nvContentPartPr>
            <p14:xfrm>
              <a:off x="5305680" y="1796040"/>
              <a:ext cx="351360" cy="9666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0C43CF2-4E16-4A1A-AAEF-1118CDCA8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9840" y="1732680"/>
                <a:ext cx="382680" cy="10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A01D7FA-7EF4-4FF5-AE3E-3CE7E1A700FD}"/>
                  </a:ext>
                </a:extLst>
              </p14:cNvPr>
              <p14:cNvContentPartPr/>
              <p14:nvPr/>
            </p14:nvContentPartPr>
            <p14:xfrm>
              <a:off x="4526640" y="1524240"/>
              <a:ext cx="779040" cy="2372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A01D7FA-7EF4-4FF5-AE3E-3CE7E1A700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7280" y="1514880"/>
                <a:ext cx="797760" cy="25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429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sp>
        <p:nvSpPr>
          <p:cNvPr id="20" name="object 20"/>
          <p:cNvSpPr txBox="1"/>
          <p:nvPr/>
        </p:nvSpPr>
        <p:spPr>
          <a:xfrm>
            <a:off x="382948" y="1047750"/>
            <a:ext cx="8456252" cy="2793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b="1" spc="-5" dirty="0">
                <a:latin typeface="1훈고딕굴림 R" panose="02020603020101020101" pitchFamily="18" charset="-127"/>
                <a:cs typeface="Arial"/>
              </a:rPr>
              <a:t>Transpose Convolution</a:t>
            </a:r>
            <a:r>
              <a:rPr lang="ko-KR" altLang="en-US" b="1" spc="-5" dirty="0">
                <a:latin typeface="1훈고딕굴림 R" panose="02020603020101020101" pitchFamily="18" charset="-127"/>
                <a:cs typeface="Arial"/>
              </a:rPr>
              <a:t>의 다른 이름</a:t>
            </a:r>
            <a:endParaRPr dirty="0">
              <a:latin typeface="1훈고딕굴림 R" panose="02020603020101020101" pitchFamily="18" charset="-127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1훈고딕굴림 R" panose="02020603020101020101" pitchFamily="18" charset="-127"/>
                <a:cs typeface="Arial"/>
              </a:rPr>
              <a:t>Deconvolution</a:t>
            </a:r>
            <a:r>
              <a:rPr spc="-8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dirty="0">
                <a:latin typeface="1훈고딕굴림 R" panose="02020603020101020101" pitchFamily="18" charset="-127"/>
                <a:cs typeface="Arial"/>
              </a:rPr>
              <a:t>(bad)</a:t>
            </a:r>
            <a:endParaRPr lang="en-US" dirty="0">
              <a:latin typeface="1훈고딕굴림 R" panose="02020603020101020101" pitchFamily="18" charset="-127"/>
              <a:cs typeface="Arial"/>
            </a:endParaRPr>
          </a:p>
          <a:p>
            <a:pPr marL="755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1훈고딕굴림 R" panose="02020603020101020101" pitchFamily="18" charset="-127"/>
                <a:cs typeface="Arial"/>
              </a:rPr>
              <a:t>“Deconvolution”</a:t>
            </a:r>
            <a:r>
              <a:rPr lang="ko-KR" altLang="en-US" sz="1400" dirty="0">
                <a:latin typeface="1훈고딕굴림 R" panose="02020603020101020101" pitchFamily="18" charset="-127"/>
                <a:cs typeface="Arial"/>
              </a:rPr>
              <a:t>이라는 뜻 자체가 </a:t>
            </a:r>
            <a:r>
              <a:rPr lang="en-US" altLang="ko-KR" sz="1400" dirty="0">
                <a:latin typeface="1훈고딕굴림 R" panose="02020603020101020101" pitchFamily="18" charset="-127"/>
                <a:cs typeface="Arial"/>
              </a:rPr>
              <a:t>convolution </a:t>
            </a:r>
            <a:r>
              <a:rPr lang="ko-KR" altLang="en-US" sz="1400" dirty="0">
                <a:latin typeface="1훈고딕굴림 R" panose="02020603020101020101" pitchFamily="18" charset="-127"/>
                <a:cs typeface="Arial"/>
              </a:rPr>
              <a:t>연산의 역 연산 이라는 뜻인데</a:t>
            </a:r>
            <a:r>
              <a:rPr lang="en-US" altLang="ko-KR" sz="14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lang="ko-KR" altLang="en-US" sz="1400" dirty="0">
                <a:latin typeface="1훈고딕굴림 R" panose="02020603020101020101" pitchFamily="18" charset="-127"/>
                <a:cs typeface="Arial"/>
              </a:rPr>
              <a:t>실제로 </a:t>
            </a:r>
            <a:r>
              <a:rPr lang="en-US" altLang="ko-KR" sz="1400" dirty="0">
                <a:latin typeface="1훈고딕굴림 R" panose="02020603020101020101" pitchFamily="18" charset="-127"/>
                <a:cs typeface="Arial"/>
              </a:rPr>
              <a:t>transpose convolution</a:t>
            </a:r>
            <a:r>
              <a:rPr lang="ko-KR" altLang="en-US" sz="1400" dirty="0">
                <a:latin typeface="1훈고딕굴림 R" panose="02020603020101020101" pitchFamily="18" charset="-127"/>
                <a:cs typeface="Arial"/>
              </a:rPr>
              <a:t>은 </a:t>
            </a:r>
            <a:r>
              <a:rPr lang="en-US" altLang="ko-KR" sz="1400" dirty="0">
                <a:latin typeface="1훈고딕굴림 R" panose="02020603020101020101" pitchFamily="18" charset="-127"/>
                <a:cs typeface="Arial"/>
              </a:rPr>
              <a:t>convolution </a:t>
            </a:r>
            <a:r>
              <a:rPr lang="ko-KR" altLang="en-US" sz="1400" dirty="0">
                <a:latin typeface="1훈고딕굴림 R" panose="02020603020101020101" pitchFamily="18" charset="-127"/>
                <a:cs typeface="Arial"/>
              </a:rPr>
              <a:t>연산의 역 연산이 </a:t>
            </a:r>
            <a:r>
              <a:rPr lang="ko-KR" altLang="en-US" sz="1400" dirty="0" err="1">
                <a:latin typeface="1훈고딕굴림 R" panose="02020603020101020101" pitchFamily="18" charset="-127"/>
                <a:cs typeface="Arial"/>
              </a:rPr>
              <a:t>아니라서</a:t>
            </a:r>
            <a:r>
              <a:rPr lang="ko-KR" altLang="en-US" sz="14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lang="ko-KR" altLang="en-US" sz="1400" dirty="0" err="1">
                <a:latin typeface="1훈고딕굴림 R" panose="02020603020101020101" pitchFamily="18" charset="-127"/>
                <a:cs typeface="Arial"/>
              </a:rPr>
              <a:t>안좋은</a:t>
            </a:r>
            <a:r>
              <a:rPr lang="ko-KR" altLang="en-US" sz="1400" dirty="0">
                <a:latin typeface="1훈고딕굴림 R" panose="02020603020101020101" pitchFamily="18" charset="-127"/>
                <a:cs typeface="Arial"/>
              </a:rPr>
              <a:t> 이름임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err="1">
                <a:latin typeface="1훈고딕굴림 R" panose="02020603020101020101" pitchFamily="18" charset="-127"/>
                <a:cs typeface="Arial"/>
              </a:rPr>
              <a:t>Upconvolution</a:t>
            </a:r>
            <a:endParaRPr dirty="0">
              <a:latin typeface="1훈고딕굴림 R" panose="02020603020101020101" pitchFamily="18" charset="-127"/>
              <a:cs typeface="Arial"/>
            </a:endParaRPr>
          </a:p>
          <a:p>
            <a:pPr marL="298450" marR="104139" indent="-285750">
              <a:lnSpc>
                <a:spcPct val="1500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dirty="0">
                <a:latin typeface="1훈고딕굴림 R" panose="02020603020101020101" pitchFamily="18" charset="-127"/>
                <a:cs typeface="Arial"/>
              </a:rPr>
              <a:t>Fractionally</a:t>
            </a:r>
            <a:r>
              <a:rPr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dirty="0">
                <a:latin typeface="1훈고딕굴림 R" panose="02020603020101020101" pitchFamily="18" charset="-127"/>
                <a:cs typeface="Arial"/>
              </a:rPr>
              <a:t>strided  convolution</a:t>
            </a:r>
          </a:p>
          <a:p>
            <a:pPr marL="298450" marR="23241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1훈고딕굴림 R" panose="02020603020101020101" pitchFamily="18" charset="-127"/>
                <a:cs typeface="Arial"/>
              </a:rPr>
              <a:t>Backward</a:t>
            </a:r>
            <a:r>
              <a:rPr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dirty="0">
                <a:latin typeface="1훈고딕굴림 R" panose="02020603020101020101" pitchFamily="18" charset="-127"/>
                <a:cs typeface="Arial"/>
              </a:rPr>
              <a:t>strided  convolution</a:t>
            </a:r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4D90C8FF-1AAB-44ED-AEB4-2D3A27A755E5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 dirty="0"/>
              <a:t>Learnable </a:t>
            </a:r>
            <a:r>
              <a:rPr lang="en-US" kern="0" spc="-5" dirty="0" err="1"/>
              <a:t>Upsampling</a:t>
            </a:r>
            <a:r>
              <a:rPr lang="en-US" kern="0" spc="-5" dirty="0"/>
              <a:t>: </a:t>
            </a:r>
            <a:r>
              <a:rPr lang="en-US" kern="0" spc="-5" dirty="0">
                <a:solidFill>
                  <a:schemeClr val="accent1"/>
                </a:solidFill>
              </a:rPr>
              <a:t>Transpose</a:t>
            </a:r>
            <a:r>
              <a:rPr lang="en-US" kern="0" spc="-90" dirty="0">
                <a:solidFill>
                  <a:schemeClr val="accent1"/>
                </a:solidFill>
              </a:rPr>
              <a:t> </a:t>
            </a:r>
            <a:r>
              <a:rPr lang="en-US" kern="0" spc="-5" dirty="0">
                <a:solidFill>
                  <a:schemeClr val="accent1"/>
                </a:solidFill>
              </a:rPr>
              <a:t>Convolution</a:t>
            </a:r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9052AFC6-0EAD-4603-9D34-27616FEC302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6246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Transpose Convolution: 1D</a:t>
            </a:r>
            <a:r>
              <a:rPr spc="-90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698" y="2419350"/>
            <a:ext cx="501015" cy="448841"/>
          </a:xfrm>
          <a:prstGeom prst="rect">
            <a:avLst/>
          </a:prstGeom>
          <a:solidFill>
            <a:srgbClr val="F4CCCC"/>
          </a:solidFill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1훈고딕굴림 R" panose="02020603020101020101" pitchFamily="18" charset="-127"/>
                <a:cs typeface="Arial"/>
              </a:rPr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7077" y="2868191"/>
            <a:ext cx="501015" cy="448841"/>
          </a:xfrm>
          <a:prstGeom prst="rect">
            <a:avLst/>
          </a:prstGeom>
          <a:solidFill>
            <a:srgbClr val="C8DAF7"/>
          </a:solidFill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1훈고딕굴림 R" panose="02020603020101020101" pitchFamily="18" charset="-127"/>
                <a:cs typeface="Arial"/>
              </a:rPr>
              <a:t>b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98231" y="2065983"/>
          <a:ext cx="501015" cy="1634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4798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latin typeface="1훈고딕굴림 R" panose="02020603020101020101" pitchFamily="18" charset="-127"/>
                          <a:cs typeface="Arial"/>
                        </a:rPr>
                        <a:t>x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98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latin typeface="1훈고딕굴림 R" panose="02020603020101020101" pitchFamily="18" charset="-127"/>
                          <a:cs typeface="Arial"/>
                        </a:rPr>
                        <a:t>y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98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latin typeface="1훈고딕굴림 R" panose="02020603020101020101" pitchFamily="18" charset="-127"/>
                          <a:cs typeface="Arial"/>
                        </a:rPr>
                        <a:t>z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31676" y="1559134"/>
          <a:ext cx="1273174" cy="276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2850"/>
                        </a:lnSpc>
                      </a:pPr>
                      <a:r>
                        <a:rPr sz="2400" spc="-5" dirty="0">
                          <a:latin typeface="1훈고딕굴림 R" panose="02020603020101020101" pitchFamily="18" charset="-127"/>
                          <a:cs typeface="Arial"/>
                        </a:rPr>
                        <a:t>ax</a:t>
                      </a:r>
                      <a:endParaRPr sz="2400" dirty="0">
                        <a:latin typeface="1훈고딕굴림 R" panose="02020603020101020101" pitchFamily="18" charset="-127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1훈고딕굴림 R" panose="02020603020101020101" pitchFamily="18" charset="-127"/>
                          <a:cs typeface="Arial"/>
                        </a:rPr>
                        <a:t>ay</a:t>
                      </a:r>
                      <a:endParaRPr sz="2400" dirty="0">
                        <a:latin typeface="1훈고딕굴림 R" panose="02020603020101020101" pitchFamily="18" charset="-127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1훈고딕굴림 R" panose="02020603020101020101" pitchFamily="18" charset="-127"/>
                          <a:cs typeface="Arial"/>
                        </a:rPr>
                        <a:t>az</a:t>
                      </a:r>
                      <a:endParaRPr sz="2400" dirty="0">
                        <a:latin typeface="1훈고딕굴림 R" panose="02020603020101020101" pitchFamily="18" charset="-127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5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dirty="0">
                          <a:latin typeface="1훈고딕굴림 R" panose="02020603020101020101" pitchFamily="18" charset="-127"/>
                          <a:cs typeface="Arial"/>
                        </a:rPr>
                        <a:t>+</a:t>
                      </a:r>
                    </a:p>
                  </a:txBody>
                  <a:tcPr marL="0" marR="0" marT="120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spc="-5" dirty="0">
                          <a:latin typeface="1훈고딕굴림 R" panose="02020603020101020101" pitchFamily="18" charset="-127"/>
                          <a:cs typeface="Arial"/>
                        </a:rPr>
                        <a:t>bx</a:t>
                      </a:r>
                      <a:endParaRPr sz="2400" dirty="0">
                        <a:latin typeface="1훈고딕굴림 R" panose="02020603020101020101" pitchFamily="18" charset="-127"/>
                        <a:cs typeface="Arial"/>
                      </a:endParaRPr>
                    </a:p>
                  </a:txBody>
                  <a:tcPr marL="0" marR="0" marT="1206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7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6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79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1훈고딕굴림 R" panose="02020603020101020101" pitchFamily="18" charset="-127"/>
                          <a:cs typeface="Arial"/>
                        </a:rPr>
                        <a:t>by</a:t>
                      </a:r>
                      <a:endParaRPr sz="2400" dirty="0">
                        <a:latin typeface="1훈고딕굴림 R" panose="02020603020101020101" pitchFamily="18" charset="-127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349"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1훈고딕굴림 R" panose="02020603020101020101" pitchFamily="18" charset="-127"/>
                          <a:cs typeface="Arial"/>
                        </a:rPr>
                        <a:t>bz</a:t>
                      </a:r>
                      <a:endParaRPr sz="2400" dirty="0">
                        <a:latin typeface="1훈고딕굴림 R" panose="02020603020101020101" pitchFamily="18" charset="-127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6449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13093" y="1403007"/>
            <a:ext cx="768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1훈고딕굴림 R" panose="02020603020101020101" pitchFamily="18" charset="-127"/>
                <a:cs typeface="Arial"/>
              </a:rPr>
              <a:t>Input</a:t>
            </a:r>
            <a:endParaRPr sz="2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8157" y="1449851"/>
            <a:ext cx="76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1훈고딕굴림 R" panose="02020603020101020101" pitchFamily="18" charset="-127"/>
                <a:cs typeface="Arial"/>
              </a:rPr>
              <a:t>Filter</a:t>
            </a:r>
            <a:endParaRPr sz="2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1085" y="933506"/>
            <a:ext cx="1022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1훈고딕굴림 R" panose="02020603020101020101" pitchFamily="18" charset="-127"/>
                <a:cs typeface="Arial"/>
              </a:rPr>
              <a:t>Output</a:t>
            </a:r>
            <a:endParaRPr sz="2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75735" y="2077283"/>
            <a:ext cx="1832610" cy="1621790"/>
            <a:chOff x="1175735" y="2077283"/>
            <a:chExt cx="1832610" cy="1621790"/>
          </a:xfrm>
        </p:grpSpPr>
        <p:sp>
          <p:nvSpPr>
            <p:cNvPr id="11" name="object 11"/>
            <p:cNvSpPr/>
            <p:nvPr/>
          </p:nvSpPr>
          <p:spPr>
            <a:xfrm>
              <a:off x="1190022" y="2091570"/>
              <a:ext cx="1765935" cy="1593215"/>
            </a:xfrm>
            <a:custGeom>
              <a:avLst/>
              <a:gdLst/>
              <a:ahLst/>
              <a:cxnLst/>
              <a:rect l="l" t="t" r="r" b="b"/>
              <a:pathLst>
                <a:path w="1765935" h="1593214">
                  <a:moveTo>
                    <a:pt x="0" y="239999"/>
                  </a:moveTo>
                  <a:lnTo>
                    <a:pt x="1765496" y="0"/>
                  </a:lnTo>
                </a:path>
                <a:path w="1765935" h="1593214">
                  <a:moveTo>
                    <a:pt x="34999" y="782898"/>
                  </a:moveTo>
                  <a:lnTo>
                    <a:pt x="1755796" y="1592896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09197" y="2139620"/>
              <a:ext cx="1784985" cy="1545590"/>
            </a:xfrm>
            <a:custGeom>
              <a:avLst/>
              <a:gdLst/>
              <a:ahLst/>
              <a:cxnLst/>
              <a:rect l="l" t="t" r="r" b="b"/>
              <a:pathLst>
                <a:path w="1784985" h="1545589">
                  <a:moveTo>
                    <a:pt x="9599" y="1285772"/>
                  </a:moveTo>
                  <a:lnTo>
                    <a:pt x="1688696" y="1544971"/>
                  </a:lnTo>
                </a:path>
                <a:path w="1784985" h="1545589">
                  <a:moveTo>
                    <a:pt x="0" y="681298"/>
                  </a:moveTo>
                  <a:lnTo>
                    <a:pt x="1784696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489630" y="3132881"/>
            <a:ext cx="2253615" cy="1170940"/>
            <a:chOff x="3489630" y="3132881"/>
            <a:chExt cx="2253615" cy="1170940"/>
          </a:xfrm>
        </p:grpSpPr>
        <p:sp>
          <p:nvSpPr>
            <p:cNvPr id="14" name="object 14"/>
            <p:cNvSpPr/>
            <p:nvPr/>
          </p:nvSpPr>
          <p:spPr>
            <a:xfrm>
              <a:off x="3559967" y="3147168"/>
              <a:ext cx="2168525" cy="528320"/>
            </a:xfrm>
            <a:custGeom>
              <a:avLst/>
              <a:gdLst/>
              <a:ahLst/>
              <a:cxnLst/>
              <a:rect l="l" t="t" r="r" b="b"/>
              <a:pathLst>
                <a:path w="2168525" h="528320">
                  <a:moveTo>
                    <a:pt x="0" y="527698"/>
                  </a:moveTo>
                  <a:lnTo>
                    <a:pt x="2168395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03917" y="3705142"/>
              <a:ext cx="2157730" cy="584200"/>
            </a:xfrm>
            <a:custGeom>
              <a:avLst/>
              <a:gdLst/>
              <a:ahLst/>
              <a:cxnLst/>
              <a:rect l="l" t="t" r="r" b="b"/>
              <a:pathLst>
                <a:path w="2157729" h="584200">
                  <a:moveTo>
                    <a:pt x="0" y="0"/>
                  </a:moveTo>
                  <a:lnTo>
                    <a:pt x="2157295" y="583798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525355" y="1664959"/>
            <a:ext cx="2207895" cy="988694"/>
            <a:chOff x="3525355" y="1664959"/>
            <a:chExt cx="2207895" cy="988694"/>
          </a:xfrm>
        </p:grpSpPr>
        <p:sp>
          <p:nvSpPr>
            <p:cNvPr id="17" name="object 17"/>
            <p:cNvSpPr/>
            <p:nvPr/>
          </p:nvSpPr>
          <p:spPr>
            <a:xfrm>
              <a:off x="3539642" y="1679246"/>
              <a:ext cx="2179320" cy="391795"/>
            </a:xfrm>
            <a:custGeom>
              <a:avLst/>
              <a:gdLst/>
              <a:ahLst/>
              <a:cxnLst/>
              <a:rect l="l" t="t" r="r" b="b"/>
              <a:pathLst>
                <a:path w="2179320" h="391794">
                  <a:moveTo>
                    <a:pt x="0" y="391499"/>
                  </a:moveTo>
                  <a:lnTo>
                    <a:pt x="2179195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59967" y="2091570"/>
              <a:ext cx="2120900" cy="547370"/>
            </a:xfrm>
            <a:custGeom>
              <a:avLst/>
              <a:gdLst/>
              <a:ahLst/>
              <a:cxnLst/>
              <a:rect l="l" t="t" r="r" b="b"/>
              <a:pathLst>
                <a:path w="2120900" h="547369">
                  <a:moveTo>
                    <a:pt x="0" y="0"/>
                  </a:moveTo>
                  <a:lnTo>
                    <a:pt x="2120395" y="547198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E204CF43-6320-4D34-AE24-DA98D68B83E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1312EB-2326-45BB-9C8C-1EC73078CBD2}"/>
              </a:ext>
            </a:extLst>
          </p:cNvPr>
          <p:cNvSpPr txBox="1"/>
          <p:nvPr/>
        </p:nvSpPr>
        <p:spPr>
          <a:xfrm>
            <a:off x="7162800" y="2804587"/>
            <a:ext cx="3010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겹치는 부분</a:t>
            </a:r>
            <a:r>
              <a:rPr lang="en-US" altLang="ko-KR" sz="1400" dirty="0"/>
              <a:t>: </a:t>
            </a:r>
            <a:r>
              <a:rPr lang="ko-KR" altLang="en-US" sz="1400" dirty="0"/>
              <a:t>더한다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20B58E50-4C79-4EB7-80BB-B55259FCB2E6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151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 dirty="0"/>
              <a:t>Learnable </a:t>
            </a:r>
            <a:r>
              <a:rPr lang="en-US" kern="0" spc="-5" dirty="0" err="1"/>
              <a:t>Upsampling</a:t>
            </a:r>
            <a:r>
              <a:rPr lang="en-US" kern="0" spc="-5" dirty="0"/>
              <a:t>: </a:t>
            </a:r>
            <a:r>
              <a:rPr lang="en-US" kern="0" spc="-5" dirty="0">
                <a:solidFill>
                  <a:schemeClr val="accent1"/>
                </a:solidFill>
              </a:rPr>
              <a:t>Transpose</a:t>
            </a:r>
            <a:r>
              <a:rPr lang="en-US" kern="0" spc="-90" dirty="0">
                <a:solidFill>
                  <a:schemeClr val="accent1"/>
                </a:solidFill>
              </a:rPr>
              <a:t> </a:t>
            </a:r>
            <a:r>
              <a:rPr lang="en-US" kern="0" spc="-5" dirty="0">
                <a:solidFill>
                  <a:schemeClr val="accent1"/>
                </a:solidFill>
              </a:rPr>
              <a:t>Convolution</a:t>
            </a:r>
          </a:p>
        </p:txBody>
      </p:sp>
      <p:pic>
        <p:nvPicPr>
          <p:cNvPr id="4098" name="Picture 2" descr="Deconvolution and Checkerboard Artifacts">
            <a:extLst>
              <a:ext uri="{FF2B5EF4-FFF2-40B4-BE49-F238E27FC236}">
                <a16:creationId xmlns:a16="http://schemas.microsoft.com/office/drawing/2014/main" id="{A26A11ED-3D19-48B1-8608-7212C4184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447801" y="1581150"/>
            <a:ext cx="5786578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C4A2D5-6896-4772-ADFC-3B71E6C2A560}"/>
              </a:ext>
            </a:extLst>
          </p:cNvPr>
          <p:cNvSpPr txBox="1"/>
          <p:nvPr/>
        </p:nvSpPr>
        <p:spPr>
          <a:xfrm>
            <a:off x="533400" y="1123950"/>
            <a:ext cx="5306261" cy="3038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최근 </a:t>
            </a:r>
            <a:r>
              <a:rPr lang="en-US" altLang="ko-KR" dirty="0"/>
              <a:t>checkerboard </a:t>
            </a:r>
            <a:r>
              <a:rPr lang="ko-KR" altLang="en-US" dirty="0"/>
              <a:t>현상에 대한 문제가 많이 제기됨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최근 논문에서는 </a:t>
            </a:r>
            <a:r>
              <a:rPr lang="en-US" altLang="ko-KR" sz="1600" dirty="0">
                <a:sym typeface="Wingdings" panose="05000000000000000000" pitchFamily="2" charset="2"/>
              </a:rPr>
              <a:t>4x4 filter, stride 2 </a:t>
            </a:r>
            <a:r>
              <a:rPr lang="ko-KR" altLang="en-US" sz="1600" dirty="0">
                <a:sym typeface="Wingdings" panose="05000000000000000000" pitchFamily="2" charset="2"/>
              </a:rPr>
              <a:t>사용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또는 </a:t>
            </a:r>
            <a:r>
              <a:rPr lang="en-US" altLang="ko-KR" sz="1600" dirty="0">
                <a:sym typeface="Wingdings" panose="05000000000000000000" pitchFamily="2" charset="2"/>
              </a:rPr>
              <a:t>2x2 filter, stride 2 </a:t>
            </a:r>
            <a:r>
              <a:rPr lang="ko-KR" altLang="en-US" sz="1600" dirty="0">
                <a:sym typeface="Wingdings" panose="05000000000000000000" pitchFamily="2" charset="2"/>
              </a:rPr>
              <a:t>사용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C9A67-E9BF-4160-AACF-6B88DEFC546F}"/>
              </a:ext>
            </a:extLst>
          </p:cNvPr>
          <p:cNvSpPr txBox="1"/>
          <p:nvPr/>
        </p:nvSpPr>
        <p:spPr>
          <a:xfrm>
            <a:off x="6019800" y="460173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https://distill.pub/2016/deconv-checkerboard/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41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4562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 as </a:t>
            </a:r>
            <a:r>
              <a:rPr dirty="0"/>
              <a:t>Matrix Multiplication (1D</a:t>
            </a:r>
            <a:r>
              <a:rPr spc="-105" dirty="0"/>
              <a:t> </a:t>
            </a:r>
            <a:r>
              <a:rPr spc="-5" dirty="0"/>
              <a:t>Example)</a:t>
            </a:r>
          </a:p>
        </p:txBody>
      </p:sp>
      <p:sp>
        <p:nvSpPr>
          <p:cNvPr id="3" name="object 3"/>
          <p:cNvSpPr/>
          <p:nvPr/>
        </p:nvSpPr>
        <p:spPr>
          <a:xfrm>
            <a:off x="248673" y="2114920"/>
            <a:ext cx="4186068" cy="158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76620" y="991020"/>
            <a:ext cx="2684656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1훈고딕굴림 R" panose="02020603020101020101" pitchFamily="18" charset="-127"/>
                <a:cs typeface="Arial"/>
              </a:rPr>
              <a:t>Convolution 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연산은</a:t>
            </a:r>
            <a:endParaRPr lang="en-US" altLang="ko-KR" sz="14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ko-KR" altLang="en-US" sz="1400" spc="-5" dirty="0" err="1">
                <a:latin typeface="1훈고딕굴림 R" panose="02020603020101020101" pitchFamily="18" charset="-127"/>
                <a:cs typeface="Arial"/>
              </a:rPr>
              <a:t>행렬곱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 연산으로 나타낼 수 있다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2334" y="1611995"/>
            <a:ext cx="1527927" cy="263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49144" y="3994112"/>
            <a:ext cx="2912132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Example: 1D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conv,</a:t>
            </a:r>
            <a:endParaRPr lang="en-US" sz="1400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kernel  size=3, stride=1,</a:t>
            </a:r>
            <a:r>
              <a:rPr sz="1400"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padding=1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B0B90A03-9375-4693-B0E6-147D3F72C82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CA9322E-4EA2-4519-825B-682F8AAEBDFD}"/>
                  </a:ext>
                </a:extLst>
              </p14:cNvPr>
              <p14:cNvContentPartPr/>
              <p14:nvPr/>
            </p14:nvContentPartPr>
            <p14:xfrm>
              <a:off x="986400" y="2410200"/>
              <a:ext cx="1172880" cy="986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CA9322E-4EA2-4519-825B-682F8AAEBD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7040" y="2400840"/>
                <a:ext cx="1191600" cy="10054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DD2CD6F-1FEE-4B1D-B097-E0B3B685A707}"/>
              </a:ext>
            </a:extLst>
          </p:cNvPr>
          <p:cNvSpPr txBox="1"/>
          <p:nvPr/>
        </p:nvSpPr>
        <p:spPr>
          <a:xfrm>
            <a:off x="5638800" y="2134452"/>
            <a:ext cx="3033203" cy="102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벡터 </a:t>
            </a:r>
            <a:r>
              <a:rPr lang="en-US" altLang="ko-KR" sz="1400" dirty="0"/>
              <a:t>x: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X: </a:t>
            </a:r>
            <a:r>
              <a:rPr lang="ko-KR" altLang="en-US" sz="1400" dirty="0" err="1"/>
              <a:t>컨볼루션</a:t>
            </a:r>
            <a:r>
              <a:rPr lang="ko-KR" altLang="en-US" sz="1400" dirty="0"/>
              <a:t> 커널</a:t>
            </a:r>
            <a:r>
              <a:rPr lang="en-US" altLang="ko-KR" sz="1400" dirty="0"/>
              <a:t>, </a:t>
            </a:r>
            <a:r>
              <a:rPr lang="ko-KR" altLang="en-US" sz="1400" dirty="0"/>
              <a:t>가중치 행렬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벡터 </a:t>
            </a:r>
            <a:r>
              <a:rPr lang="en-US" altLang="ko-KR" sz="1400" dirty="0"/>
              <a:t>a: input vector, </a:t>
            </a:r>
            <a:r>
              <a:rPr lang="ko-KR" altLang="en-US" sz="1400" dirty="0"/>
              <a:t>원소 </a:t>
            </a:r>
            <a:r>
              <a:rPr lang="en-US" altLang="ko-KR" sz="1400" dirty="0"/>
              <a:t>4</a:t>
            </a:r>
            <a:r>
              <a:rPr lang="ko-KR" altLang="en-US" sz="1400" dirty="0"/>
              <a:t>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a~d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4171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 as </a:t>
            </a:r>
            <a:r>
              <a:rPr dirty="0"/>
              <a:t>Matrix Multiplication (1D</a:t>
            </a:r>
            <a:r>
              <a:rPr spc="-105" dirty="0"/>
              <a:t> </a:t>
            </a:r>
            <a:r>
              <a:rPr spc="-5" dirty="0"/>
              <a:t>Example)</a:t>
            </a:r>
          </a:p>
        </p:txBody>
      </p:sp>
      <p:sp>
        <p:nvSpPr>
          <p:cNvPr id="3" name="object 3"/>
          <p:cNvSpPr/>
          <p:nvPr/>
        </p:nvSpPr>
        <p:spPr>
          <a:xfrm>
            <a:off x="248673" y="2114920"/>
            <a:ext cx="4186068" cy="158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72334" y="1611995"/>
            <a:ext cx="1527927" cy="263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2668" y="3914033"/>
            <a:ext cx="2988332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Example: 1D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conv,</a:t>
            </a:r>
            <a:endParaRPr lang="en-US" sz="1400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kernel  size=3, stride=1,</a:t>
            </a:r>
            <a:r>
              <a:rPr sz="1400"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padding=1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8416" y="997185"/>
            <a:ext cx="31140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Convolution transpose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multiplies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by the  transpose of the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same</a:t>
            </a:r>
            <a:r>
              <a:rPr sz="1400" spc="-2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matrix:</a:t>
            </a:r>
          </a:p>
        </p:txBody>
      </p:sp>
      <p:sp>
        <p:nvSpPr>
          <p:cNvPr id="8" name="object 8"/>
          <p:cNvSpPr/>
          <p:nvPr/>
        </p:nvSpPr>
        <p:spPr>
          <a:xfrm>
            <a:off x="6063432" y="1594954"/>
            <a:ext cx="1693905" cy="29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0440" y="2037320"/>
            <a:ext cx="3819643" cy="1767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38BFB7A-2CF0-4917-90A9-4547208B698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0BB147B-D95F-45A0-BCA2-5A5697972C15}"/>
                  </a:ext>
                </a:extLst>
              </p14:cNvPr>
              <p14:cNvContentPartPr/>
              <p14:nvPr/>
            </p14:nvContentPartPr>
            <p14:xfrm>
              <a:off x="981000" y="2427120"/>
              <a:ext cx="1285200" cy="2706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0BB147B-D95F-45A0-BCA2-5A5697972C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1640" y="2417760"/>
                <a:ext cx="1303920" cy="272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8111" y="1945511"/>
            <a:ext cx="1141095" cy="1089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Class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Scores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Cat:</a:t>
            </a:r>
            <a:r>
              <a:rPr sz="14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0.9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Dog: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0.05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Car: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...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8560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 far: Image</a:t>
            </a:r>
            <a:r>
              <a:rPr spc="-105"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685800" y="1885950"/>
            <a:ext cx="1305297" cy="112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71945" y="2010437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5800" y="3085772"/>
            <a:ext cx="12347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5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5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6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6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6"/>
              </a:rPr>
              <a:t>domain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99416" y="2073477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0599" y="2956988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Vector: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4096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1165" y="2515334"/>
            <a:ext cx="14668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Fully-Connecte</a:t>
            </a:r>
            <a:r>
              <a:rPr sz="1400" b="1" spc="10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: 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400" spc="-2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1000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74915" y="2409826"/>
            <a:ext cx="1374775" cy="82550"/>
            <a:chOff x="5125514" y="2519519"/>
            <a:chExt cx="1374775" cy="82550"/>
          </a:xfrm>
        </p:grpSpPr>
        <p:sp>
          <p:nvSpPr>
            <p:cNvPr id="11" name="object 11"/>
            <p:cNvSpPr/>
            <p:nvPr/>
          </p:nvSpPr>
          <p:spPr>
            <a:xfrm>
              <a:off x="5125514" y="2560519"/>
              <a:ext cx="1278890" cy="0"/>
            </a:xfrm>
            <a:custGeom>
              <a:avLst/>
              <a:gdLst/>
              <a:ahLst/>
              <a:cxnLst/>
              <a:rect l="l" t="t" r="r" b="b"/>
              <a:pathLst>
                <a:path w="1278889">
                  <a:moveTo>
                    <a:pt x="0" y="0"/>
                  </a:moveTo>
                  <a:lnTo>
                    <a:pt x="1278297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4287" y="2519519"/>
              <a:ext cx="105499" cy="81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653996" y="3061680"/>
            <a:ext cx="1625600" cy="170180"/>
            <a:chOff x="2104595" y="3171373"/>
            <a:chExt cx="1625600" cy="170180"/>
          </a:xfrm>
        </p:grpSpPr>
        <p:sp>
          <p:nvSpPr>
            <p:cNvPr id="14" name="object 14"/>
            <p:cNvSpPr/>
            <p:nvPr/>
          </p:nvSpPr>
          <p:spPr>
            <a:xfrm>
              <a:off x="2107590" y="3171373"/>
              <a:ext cx="1598208" cy="653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04595" y="3275851"/>
              <a:ext cx="1625539" cy="656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88256E-E2BB-47F5-9BEF-17769003F6D8}"/>
              </a:ext>
            </a:extLst>
          </p:cNvPr>
          <p:cNvSpPr txBox="1"/>
          <p:nvPr/>
        </p:nvSpPr>
        <p:spPr>
          <a:xfrm>
            <a:off x="634900" y="3600060"/>
            <a:ext cx="5663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</a:rPr>
              <a:t>Input: image   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  Deep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Convolutional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Network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 통과  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Feature vector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나옴</a:t>
            </a:r>
            <a:endParaRPr lang="ko-KR" alt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40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4171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 as </a:t>
            </a:r>
            <a:r>
              <a:rPr dirty="0"/>
              <a:t>Matrix Multiplication (1D</a:t>
            </a:r>
            <a:r>
              <a:rPr spc="-105" dirty="0"/>
              <a:t> </a:t>
            </a:r>
            <a:r>
              <a:rPr spc="-5" dirty="0"/>
              <a:t>Example)</a:t>
            </a:r>
          </a:p>
        </p:txBody>
      </p:sp>
      <p:sp>
        <p:nvSpPr>
          <p:cNvPr id="3" name="object 3"/>
          <p:cNvSpPr/>
          <p:nvPr/>
        </p:nvSpPr>
        <p:spPr>
          <a:xfrm>
            <a:off x="248673" y="2114920"/>
            <a:ext cx="4186068" cy="158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72334" y="1611995"/>
            <a:ext cx="1527927" cy="263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2668" y="3914033"/>
            <a:ext cx="2988332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Example: 1D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conv,</a:t>
            </a:r>
            <a:endParaRPr lang="en-US" sz="1400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kernel  size=3, stride=1,</a:t>
            </a:r>
            <a:r>
              <a:rPr sz="1400"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padding=1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63432" y="1594954"/>
            <a:ext cx="1693905" cy="29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0440" y="2037320"/>
            <a:ext cx="3819643" cy="1767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38BFB7A-2CF0-4917-90A9-4547208B698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0BB147B-D95F-45A0-BCA2-5A5697972C15}"/>
                  </a:ext>
                </a:extLst>
              </p14:cNvPr>
              <p14:cNvContentPartPr/>
              <p14:nvPr/>
            </p14:nvContentPartPr>
            <p14:xfrm>
              <a:off x="981000" y="2427120"/>
              <a:ext cx="1285200" cy="2706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0BB147B-D95F-45A0-BCA2-5A5697972C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1640" y="2417760"/>
                <a:ext cx="1303920" cy="2725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1C648495-0E63-4482-AFDF-7301C2390BE8}"/>
              </a:ext>
            </a:extLst>
          </p:cNvPr>
          <p:cNvSpPr/>
          <p:nvPr/>
        </p:nvSpPr>
        <p:spPr>
          <a:xfrm>
            <a:off x="3093334" y="2398424"/>
            <a:ext cx="1285200" cy="1038018"/>
          </a:xfrm>
          <a:prstGeom prst="rect">
            <a:avLst/>
          </a:prstGeom>
          <a:solidFill>
            <a:srgbClr val="92278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A59D9-4E24-43EA-82EA-1AAC9BF04033}"/>
              </a:ext>
            </a:extLst>
          </p:cNvPr>
          <p:cNvSpPr/>
          <p:nvPr/>
        </p:nvSpPr>
        <p:spPr>
          <a:xfrm>
            <a:off x="7391400" y="2427120"/>
            <a:ext cx="1362984" cy="1009322"/>
          </a:xfrm>
          <a:prstGeom prst="rect">
            <a:avLst/>
          </a:prstGeom>
          <a:solidFill>
            <a:srgbClr val="92278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4417DA6-FB38-4FDE-B8DA-6B9764B1146D}"/>
                  </a:ext>
                </a:extLst>
              </p14:cNvPr>
              <p14:cNvContentPartPr/>
              <p14:nvPr/>
            </p14:nvContentPartPr>
            <p14:xfrm>
              <a:off x="7805880" y="3345480"/>
              <a:ext cx="105840" cy="14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4417DA6-FB38-4FDE-B8DA-6B9764B114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90040" y="3282120"/>
                <a:ext cx="137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0482C5A-9E19-4746-9011-A8615BF4EF44}"/>
                  </a:ext>
                </a:extLst>
              </p14:cNvPr>
              <p14:cNvContentPartPr/>
              <p14:nvPr/>
            </p14:nvContentPartPr>
            <p14:xfrm>
              <a:off x="8582760" y="3050280"/>
              <a:ext cx="119520" cy="14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0482C5A-9E19-4746-9011-A8615BF4EF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66920" y="2986920"/>
                <a:ext cx="150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64B4A91-6649-4CFA-BB0F-3FA20C41CC13}"/>
                  </a:ext>
                </a:extLst>
              </p14:cNvPr>
              <p14:cNvContentPartPr/>
              <p14:nvPr/>
            </p14:nvContentPartPr>
            <p14:xfrm>
              <a:off x="8603640" y="2799360"/>
              <a:ext cx="139320" cy="17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64B4A91-6649-4CFA-BB0F-3FA20C41CC1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87800" y="2736000"/>
                <a:ext cx="170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4573049-BE78-467D-81CA-43EEB4C82C33}"/>
                  </a:ext>
                </a:extLst>
              </p14:cNvPr>
              <p14:cNvContentPartPr/>
              <p14:nvPr/>
            </p14:nvContentPartPr>
            <p14:xfrm>
              <a:off x="8350560" y="2509560"/>
              <a:ext cx="129600" cy="165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4573049-BE78-467D-81CA-43EEB4C82C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34720" y="2446200"/>
                <a:ext cx="160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D5D503F-BF2A-42E4-AB91-D784E9A2F05C}"/>
                  </a:ext>
                </a:extLst>
              </p14:cNvPr>
              <p14:cNvContentPartPr/>
              <p14:nvPr/>
            </p14:nvContentPartPr>
            <p14:xfrm>
              <a:off x="7572600" y="2792880"/>
              <a:ext cx="149040" cy="208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D5D503F-BF2A-42E4-AB91-D784E9A2F0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56760" y="2729520"/>
                <a:ext cx="1803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63EB33D-867B-446F-AD9D-77FDC306A086}"/>
                  </a:ext>
                </a:extLst>
              </p14:cNvPr>
              <p14:cNvContentPartPr/>
              <p14:nvPr/>
            </p14:nvContentPartPr>
            <p14:xfrm>
              <a:off x="7566840" y="3070440"/>
              <a:ext cx="78120" cy="270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63EB33D-867B-446F-AD9D-77FDC306A08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51000" y="3007080"/>
                <a:ext cx="109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D74D791F-2DB9-4BC5-BEF2-6720E0EBA826}"/>
                  </a:ext>
                </a:extLst>
              </p14:cNvPr>
              <p14:cNvContentPartPr/>
              <p14:nvPr/>
            </p14:nvContentPartPr>
            <p14:xfrm>
              <a:off x="3495960" y="3302640"/>
              <a:ext cx="138600" cy="140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D74D791F-2DB9-4BC5-BEF2-6720E0EBA82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80120" y="3239280"/>
                <a:ext cx="1699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B337AAD-C9D1-4327-A43A-AE5F4617EE05}"/>
                  </a:ext>
                </a:extLst>
              </p14:cNvPr>
              <p14:cNvContentPartPr/>
              <p14:nvPr/>
            </p14:nvContentPartPr>
            <p14:xfrm>
              <a:off x="3988440" y="2488320"/>
              <a:ext cx="158760" cy="529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B337AAD-C9D1-4327-A43A-AE5F4617EE0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72600" y="2424960"/>
                <a:ext cx="1900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270155CD-9508-40CA-8EAF-46396ED239A4}"/>
                  </a:ext>
                </a:extLst>
              </p14:cNvPr>
              <p14:cNvContentPartPr/>
              <p14:nvPr/>
            </p14:nvContentPartPr>
            <p14:xfrm>
              <a:off x="4226400" y="2791080"/>
              <a:ext cx="118440" cy="194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270155CD-9508-40CA-8EAF-46396ED239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10560" y="2727720"/>
                <a:ext cx="1497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EEA10D34-8D54-455F-8681-D4B2999A2C62}"/>
                  </a:ext>
                </a:extLst>
              </p14:cNvPr>
              <p14:cNvContentPartPr/>
              <p14:nvPr/>
            </p14:nvContentPartPr>
            <p14:xfrm>
              <a:off x="4232520" y="3036240"/>
              <a:ext cx="108000" cy="27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EEA10D34-8D54-455F-8681-D4B2999A2C6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16680" y="2972880"/>
                <a:ext cx="1393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36E727C-4410-40F5-ADD2-57CDD107771F}"/>
                  </a:ext>
                </a:extLst>
              </p14:cNvPr>
              <p14:cNvContentPartPr/>
              <p14:nvPr/>
            </p14:nvContentPartPr>
            <p14:xfrm>
              <a:off x="3250440" y="3009240"/>
              <a:ext cx="138240" cy="406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36E727C-4410-40F5-ADD2-57CDD107771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34600" y="2945880"/>
                <a:ext cx="1695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7D4B685-CDB3-4FEE-8BC7-AC91BB4010AD}"/>
                  </a:ext>
                </a:extLst>
              </p14:cNvPr>
              <p14:cNvContentPartPr/>
              <p14:nvPr/>
            </p14:nvContentPartPr>
            <p14:xfrm>
              <a:off x="3278880" y="2768040"/>
              <a:ext cx="138240" cy="504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7D4B685-CDB3-4FEE-8BC7-AC91BB4010A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63040" y="2704680"/>
                <a:ext cx="169560" cy="1771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364ED73-50B2-40E5-A937-1CEDA3AA6324}"/>
              </a:ext>
            </a:extLst>
          </p:cNvPr>
          <p:cNvSpPr txBox="1"/>
          <p:nvPr/>
        </p:nvSpPr>
        <p:spPr>
          <a:xfrm>
            <a:off x="5181600" y="41293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x, y, z</a:t>
            </a:r>
            <a:r>
              <a:rPr lang="ko-KR" altLang="en-US" sz="1400" dirty="0"/>
              <a:t>는 훈련을 통해서 정해지는 값</a:t>
            </a:r>
          </a:p>
        </p:txBody>
      </p:sp>
    </p:spTree>
    <p:extLst>
      <p:ext uri="{BB962C8B-B14F-4D97-AF65-F5344CB8AC3E}">
        <p14:creationId xmlns:p14="http://schemas.microsoft.com/office/powerpoint/2010/main" val="1419470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532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 as </a:t>
            </a:r>
            <a:r>
              <a:rPr dirty="0"/>
              <a:t>Matrix Multiplication (1D</a:t>
            </a:r>
            <a:r>
              <a:rPr spc="-105" dirty="0"/>
              <a:t> </a:t>
            </a:r>
            <a:r>
              <a:rPr spc="-5" dirty="0"/>
              <a:t>Example)</a:t>
            </a:r>
          </a:p>
        </p:txBody>
      </p:sp>
      <p:sp>
        <p:nvSpPr>
          <p:cNvPr id="4" name="object 4"/>
          <p:cNvSpPr/>
          <p:nvPr/>
        </p:nvSpPr>
        <p:spPr>
          <a:xfrm>
            <a:off x="1472334" y="1611995"/>
            <a:ext cx="1527927" cy="263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158" y="2168525"/>
            <a:ext cx="4109026" cy="1612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2668" y="3914033"/>
            <a:ext cx="2988332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Example: 1D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</a:t>
            </a:r>
            <a:endParaRPr lang="en-US" sz="1400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kernel  size=3, </a:t>
            </a:r>
            <a:r>
              <a:rPr sz="1400" u="heavy" spc="-5" dirty="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  <a:latin typeface="1훈고딕굴림 R" panose="02020603020101020101" pitchFamily="18" charset="-127"/>
                <a:cs typeface="Arial"/>
              </a:rPr>
              <a:t>stride=2</a:t>
            </a:r>
            <a:r>
              <a:rPr sz="1400" spc="-5" dirty="0">
                <a:solidFill>
                  <a:schemeClr val="accent2"/>
                </a:solidFill>
                <a:latin typeface="1훈고딕굴림 R" panose="02020603020101020101" pitchFamily="18" charset="-127"/>
                <a:cs typeface="Arial"/>
              </a:rPr>
              <a:t>,</a:t>
            </a:r>
            <a:r>
              <a:rPr sz="1400" spc="-70" dirty="0">
                <a:solidFill>
                  <a:schemeClr val="accent2"/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padding=1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F960544-17F3-4B2F-B9D8-32589EDA8F52}"/>
                  </a:ext>
                </a:extLst>
              </p14:cNvPr>
              <p14:cNvContentPartPr/>
              <p14:nvPr/>
            </p14:nvContentPartPr>
            <p14:xfrm>
              <a:off x="1009080" y="2728440"/>
              <a:ext cx="1669320" cy="14371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F960544-17F3-4B2F-B9D8-32589EDA8F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720" y="2719080"/>
                <a:ext cx="1688040" cy="145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532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 as </a:t>
            </a:r>
            <a:r>
              <a:rPr dirty="0"/>
              <a:t>Matrix Multiplication (1D</a:t>
            </a:r>
            <a:r>
              <a:rPr spc="-105" dirty="0"/>
              <a:t> </a:t>
            </a:r>
            <a:r>
              <a:rPr spc="-5" dirty="0"/>
              <a:t>Example)</a:t>
            </a:r>
          </a:p>
        </p:txBody>
      </p:sp>
      <p:sp>
        <p:nvSpPr>
          <p:cNvPr id="4" name="object 4"/>
          <p:cNvSpPr/>
          <p:nvPr/>
        </p:nvSpPr>
        <p:spPr>
          <a:xfrm>
            <a:off x="1611555" y="1407702"/>
            <a:ext cx="1527927" cy="263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8422" y="1875711"/>
            <a:ext cx="2613067" cy="1799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02653" y="1390661"/>
            <a:ext cx="1693905" cy="29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09595" y="3945787"/>
            <a:ext cx="3880019" cy="22967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1훈고딕굴림 R" panose="02020603020101020101" pitchFamily="18" charset="-127"/>
                <a:cs typeface="Arial"/>
              </a:rPr>
              <a:t>Stride&gt;1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인 경우 더 이상 같은 연산이라고 할 수 없다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4977" y="1929005"/>
            <a:ext cx="4059597" cy="1644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DC693D9-1C7B-42FA-8E3E-9B6FD7737FDC}"/>
              </a:ext>
            </a:extLst>
          </p:cNvPr>
          <p:cNvSpPr txBox="1"/>
          <p:nvPr/>
        </p:nvSpPr>
        <p:spPr>
          <a:xfrm>
            <a:off x="1341889" y="3709740"/>
            <a:ext cx="2988332" cy="4733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Example: 1D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conv</a:t>
            </a:r>
            <a:endParaRPr lang="en-US" sz="1400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kernel  size=3, </a:t>
            </a:r>
            <a:r>
              <a:rPr sz="1400" u="heavy" spc="-5" dirty="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  <a:latin typeface="1훈고딕굴림 R" panose="02020603020101020101" pitchFamily="18" charset="-127"/>
                <a:cs typeface="Arial"/>
              </a:rPr>
              <a:t>stride=2</a:t>
            </a:r>
            <a:r>
              <a:rPr sz="1400" spc="-5" dirty="0">
                <a:solidFill>
                  <a:schemeClr val="accent2"/>
                </a:solidFill>
                <a:latin typeface="1훈고딕굴림 R" panose="02020603020101020101" pitchFamily="18" charset="-127"/>
                <a:cs typeface="Arial"/>
              </a:rPr>
              <a:t>,</a:t>
            </a:r>
            <a:r>
              <a:rPr sz="1400" spc="-70" dirty="0">
                <a:solidFill>
                  <a:schemeClr val="accent2"/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padding=1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75" name="object 51">
            <a:extLst>
              <a:ext uri="{FF2B5EF4-FFF2-40B4-BE49-F238E27FC236}">
                <a16:creationId xmlns:a16="http://schemas.microsoft.com/office/drawing/2014/main" id="{1E795033-8538-4C58-9B5F-658972FA3D95}"/>
              </a:ext>
            </a:extLst>
          </p:cNvPr>
          <p:cNvSpPr txBox="1">
            <a:spLocks/>
          </p:cNvSpPr>
          <p:nvPr/>
        </p:nvSpPr>
        <p:spPr>
          <a:xfrm>
            <a:off x="382949" y="276491"/>
            <a:ext cx="87610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10"/>
              <a:t>Semantic Segmentation </a:t>
            </a:r>
            <a:r>
              <a:rPr lang="en-US" kern="0" spc="-5"/>
              <a:t>Idea: </a:t>
            </a:r>
            <a:r>
              <a:rPr lang="en-US" kern="0" spc="-5">
                <a:solidFill>
                  <a:schemeClr val="accent1"/>
                </a:solidFill>
              </a:rPr>
              <a:t>Fully</a:t>
            </a:r>
            <a:r>
              <a:rPr lang="en-US" kern="0" spc="-80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Convolutional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sp>
        <p:nvSpPr>
          <p:cNvPr id="189" name="object 51">
            <a:extLst>
              <a:ext uri="{FF2B5EF4-FFF2-40B4-BE49-F238E27FC236}">
                <a16:creationId xmlns:a16="http://schemas.microsoft.com/office/drawing/2014/main" id="{949C8497-C54E-451F-B1B0-03545B7DF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87610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 Segmentation </a:t>
            </a:r>
            <a:r>
              <a:rPr spc="-5" dirty="0"/>
              <a:t>Idea: </a:t>
            </a:r>
            <a:r>
              <a:rPr spc="-5" dirty="0">
                <a:solidFill>
                  <a:schemeClr val="accent1"/>
                </a:solidFill>
              </a:rPr>
              <a:t>Fully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Convolutional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0722AA-A526-4BC9-BC14-6B9BE8ADB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09" y="792471"/>
            <a:ext cx="6336991" cy="1714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DB20F-38E3-4EEB-A017-BF8AFF3B2715}"/>
              </a:ext>
            </a:extLst>
          </p:cNvPr>
          <p:cNvSpPr txBox="1"/>
          <p:nvPr/>
        </p:nvSpPr>
        <p:spPr>
          <a:xfrm>
            <a:off x="914400" y="2487881"/>
            <a:ext cx="6336991" cy="2311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Fully Convolutional </a:t>
            </a:r>
            <a:r>
              <a:rPr lang="ko-KR" altLang="en-US" dirty="0"/>
              <a:t>정리</a:t>
            </a:r>
            <a:r>
              <a:rPr lang="en-US" altLang="ko-KR" dirty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위의 사진이 일반적 구조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네트워크 내부에 </a:t>
            </a:r>
            <a:r>
              <a:rPr lang="en-US" altLang="ko-KR" sz="1600" dirty="0" err="1"/>
              <a:t>downsampling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upsampling</a:t>
            </a:r>
            <a:r>
              <a:rPr lang="ko-KR" altLang="en-US" sz="1600" dirty="0"/>
              <a:t>하는 네트워크 존재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Downsampling</a:t>
            </a:r>
            <a:r>
              <a:rPr lang="en-US" altLang="ko-KR" sz="1600" dirty="0"/>
              <a:t>: pooling, </a:t>
            </a:r>
            <a:r>
              <a:rPr lang="en-US" altLang="ko-KR" sz="1600" dirty="0" err="1"/>
              <a:t>strided</a:t>
            </a:r>
            <a:r>
              <a:rPr lang="en-US" altLang="ko-KR" sz="1600" dirty="0"/>
              <a:t> convolution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Upsampling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unpooling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strided</a:t>
            </a:r>
            <a:r>
              <a:rPr lang="en-US" altLang="ko-KR" sz="1600" dirty="0"/>
              <a:t> transpose 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비용함수로는 </a:t>
            </a:r>
            <a:r>
              <a:rPr lang="en-US" altLang="ko-KR" sz="1600" dirty="0"/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1247258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79307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 </a:t>
            </a:r>
            <a:r>
              <a:rPr dirty="0"/>
              <a:t>+</a:t>
            </a:r>
            <a:r>
              <a:rPr spc="-95" dirty="0"/>
              <a:t> </a:t>
            </a:r>
            <a:r>
              <a:rPr spc="-5" dirty="0"/>
              <a:t>Localization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30370" y="1701034"/>
            <a:ext cx="2094230" cy="1812289"/>
            <a:chOff x="2430370" y="1701034"/>
            <a:chExt cx="2094230" cy="1812289"/>
          </a:xfrm>
        </p:grpSpPr>
        <p:sp>
          <p:nvSpPr>
            <p:cNvPr id="4" name="object 4"/>
            <p:cNvSpPr/>
            <p:nvPr/>
          </p:nvSpPr>
          <p:spPr>
            <a:xfrm>
              <a:off x="2430370" y="1701034"/>
              <a:ext cx="2093695" cy="18122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2694" y="2020983"/>
              <a:ext cx="1703705" cy="1172845"/>
            </a:xfrm>
            <a:custGeom>
              <a:avLst/>
              <a:gdLst/>
              <a:ahLst/>
              <a:cxnLst/>
              <a:rect l="l" t="t" r="r" b="b"/>
              <a:pathLst>
                <a:path w="1703704" h="1172845">
                  <a:moveTo>
                    <a:pt x="0" y="0"/>
                  </a:moveTo>
                  <a:lnTo>
                    <a:pt x="1703096" y="0"/>
                  </a:lnTo>
                  <a:lnTo>
                    <a:pt x="1703096" y="1172410"/>
                  </a:lnTo>
                  <a:lnTo>
                    <a:pt x="0" y="117241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37188" y="3593495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917411" y="1743171"/>
            <a:ext cx="2106930" cy="1826260"/>
            <a:chOff x="6917411" y="1743171"/>
            <a:chExt cx="2106930" cy="1826260"/>
          </a:xfrm>
        </p:grpSpPr>
        <p:sp>
          <p:nvSpPr>
            <p:cNvPr id="9" name="object 9"/>
            <p:cNvSpPr/>
            <p:nvPr/>
          </p:nvSpPr>
          <p:spPr>
            <a:xfrm>
              <a:off x="6917411" y="1743171"/>
              <a:ext cx="2106870" cy="181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4" y="1053122"/>
                  </a:moveTo>
                  <a:lnTo>
                    <a:pt x="202999" y="952423"/>
                  </a:lnTo>
                  <a:lnTo>
                    <a:pt x="173749" y="774098"/>
                  </a:lnTo>
                  <a:lnTo>
                    <a:pt x="208474" y="614673"/>
                  </a:lnTo>
                  <a:lnTo>
                    <a:pt x="107899" y="629348"/>
                  </a:lnTo>
                  <a:lnTo>
                    <a:pt x="0" y="572723"/>
                  </a:lnTo>
                  <a:lnTo>
                    <a:pt x="7324" y="396474"/>
                  </a:lnTo>
                  <a:lnTo>
                    <a:pt x="62174" y="383899"/>
                  </a:lnTo>
                  <a:lnTo>
                    <a:pt x="181049" y="507673"/>
                  </a:lnTo>
                  <a:lnTo>
                    <a:pt x="230424" y="390199"/>
                  </a:lnTo>
                  <a:lnTo>
                    <a:pt x="153624" y="306274"/>
                  </a:lnTo>
                  <a:lnTo>
                    <a:pt x="201174" y="138449"/>
                  </a:lnTo>
                  <a:lnTo>
                    <a:pt x="175574" y="94399"/>
                  </a:lnTo>
                  <a:lnTo>
                    <a:pt x="201174" y="23074"/>
                  </a:lnTo>
                  <a:lnTo>
                    <a:pt x="294449" y="37749"/>
                  </a:lnTo>
                  <a:lnTo>
                    <a:pt x="323699" y="12574"/>
                  </a:lnTo>
                  <a:lnTo>
                    <a:pt x="424274" y="0"/>
                  </a:lnTo>
                  <a:lnTo>
                    <a:pt x="502923" y="54524"/>
                  </a:lnTo>
                  <a:lnTo>
                    <a:pt x="544973" y="18874"/>
                  </a:lnTo>
                  <a:lnTo>
                    <a:pt x="605348" y="65024"/>
                  </a:lnTo>
                  <a:lnTo>
                    <a:pt x="596198" y="148949"/>
                  </a:lnTo>
                  <a:lnTo>
                    <a:pt x="612648" y="209774"/>
                  </a:lnTo>
                  <a:lnTo>
                    <a:pt x="662023" y="260124"/>
                  </a:lnTo>
                  <a:lnTo>
                    <a:pt x="638248" y="335649"/>
                  </a:lnTo>
                  <a:lnTo>
                    <a:pt x="660198" y="356624"/>
                  </a:lnTo>
                  <a:lnTo>
                    <a:pt x="671173" y="526548"/>
                  </a:lnTo>
                  <a:lnTo>
                    <a:pt x="705923" y="593698"/>
                  </a:lnTo>
                  <a:lnTo>
                    <a:pt x="629098" y="690198"/>
                  </a:lnTo>
                  <a:lnTo>
                    <a:pt x="660198" y="797173"/>
                  </a:lnTo>
                  <a:lnTo>
                    <a:pt x="561448" y="1044722"/>
                  </a:lnTo>
                  <a:lnTo>
                    <a:pt x="402349" y="1040547"/>
                  </a:lnTo>
                  <a:lnTo>
                    <a:pt x="495599" y="872698"/>
                  </a:lnTo>
                  <a:lnTo>
                    <a:pt x="466349" y="809773"/>
                  </a:lnTo>
                  <a:lnTo>
                    <a:pt x="358449" y="816048"/>
                  </a:lnTo>
                  <a:lnTo>
                    <a:pt x="301749" y="870623"/>
                  </a:lnTo>
                  <a:lnTo>
                    <a:pt x="340149" y="1051022"/>
                  </a:lnTo>
                  <a:lnTo>
                    <a:pt x="166424" y="1053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74" y="138449"/>
                  </a:moveTo>
                  <a:lnTo>
                    <a:pt x="153624" y="306274"/>
                  </a:lnTo>
                  <a:lnTo>
                    <a:pt x="230424" y="390199"/>
                  </a:lnTo>
                  <a:lnTo>
                    <a:pt x="181049" y="507673"/>
                  </a:lnTo>
                  <a:lnTo>
                    <a:pt x="62174" y="383899"/>
                  </a:lnTo>
                  <a:lnTo>
                    <a:pt x="7324" y="396474"/>
                  </a:lnTo>
                  <a:lnTo>
                    <a:pt x="0" y="572723"/>
                  </a:lnTo>
                  <a:lnTo>
                    <a:pt x="107899" y="629348"/>
                  </a:lnTo>
                  <a:lnTo>
                    <a:pt x="208474" y="614673"/>
                  </a:lnTo>
                  <a:lnTo>
                    <a:pt x="173749" y="774098"/>
                  </a:lnTo>
                  <a:lnTo>
                    <a:pt x="202999" y="952423"/>
                  </a:lnTo>
                  <a:lnTo>
                    <a:pt x="166424" y="1053122"/>
                  </a:lnTo>
                  <a:lnTo>
                    <a:pt x="340149" y="1051022"/>
                  </a:lnTo>
                  <a:lnTo>
                    <a:pt x="301749" y="870623"/>
                  </a:lnTo>
                  <a:lnTo>
                    <a:pt x="358449" y="816048"/>
                  </a:lnTo>
                  <a:lnTo>
                    <a:pt x="466349" y="809773"/>
                  </a:lnTo>
                  <a:lnTo>
                    <a:pt x="495599" y="872698"/>
                  </a:lnTo>
                  <a:lnTo>
                    <a:pt x="402349" y="1040547"/>
                  </a:lnTo>
                  <a:lnTo>
                    <a:pt x="561448" y="1044722"/>
                  </a:lnTo>
                  <a:lnTo>
                    <a:pt x="660198" y="797173"/>
                  </a:lnTo>
                  <a:lnTo>
                    <a:pt x="629098" y="690198"/>
                  </a:lnTo>
                  <a:lnTo>
                    <a:pt x="705923" y="593698"/>
                  </a:lnTo>
                  <a:lnTo>
                    <a:pt x="671173" y="526548"/>
                  </a:lnTo>
                  <a:lnTo>
                    <a:pt x="660198" y="356624"/>
                  </a:lnTo>
                  <a:lnTo>
                    <a:pt x="638248" y="335649"/>
                  </a:lnTo>
                  <a:lnTo>
                    <a:pt x="662023" y="260124"/>
                  </a:lnTo>
                  <a:lnTo>
                    <a:pt x="612648" y="209774"/>
                  </a:lnTo>
                  <a:lnTo>
                    <a:pt x="596198" y="148949"/>
                  </a:lnTo>
                  <a:lnTo>
                    <a:pt x="605348" y="65024"/>
                  </a:lnTo>
                  <a:lnTo>
                    <a:pt x="544973" y="18874"/>
                  </a:lnTo>
                  <a:lnTo>
                    <a:pt x="502923" y="54524"/>
                  </a:lnTo>
                  <a:lnTo>
                    <a:pt x="424274" y="0"/>
                  </a:lnTo>
                  <a:lnTo>
                    <a:pt x="323699" y="12574"/>
                  </a:lnTo>
                  <a:lnTo>
                    <a:pt x="294449" y="37749"/>
                  </a:lnTo>
                  <a:lnTo>
                    <a:pt x="201174" y="23074"/>
                  </a:lnTo>
                  <a:lnTo>
                    <a:pt x="175574" y="94399"/>
                  </a:lnTo>
                  <a:lnTo>
                    <a:pt x="201174" y="13844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49" y="819773"/>
                  </a:move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74" y="406399"/>
                  </a:move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49" y="715248"/>
                  </a:move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74" y="204349"/>
                  </a:move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22720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8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1" y="171302"/>
                </a:lnTo>
                <a:lnTo>
                  <a:pt x="1868296" y="175949"/>
                </a:lnTo>
                <a:lnTo>
                  <a:pt x="1275397" y="175949"/>
                </a:lnTo>
                <a:lnTo>
                  <a:pt x="1223232" y="180596"/>
                </a:lnTo>
                <a:lnTo>
                  <a:pt x="1175346" y="193833"/>
                </a:lnTo>
                <a:lnTo>
                  <a:pt x="1133105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20" y="241851"/>
                </a:lnTo>
                <a:lnTo>
                  <a:pt x="962689" y="214603"/>
                </a:lnTo>
                <a:lnTo>
                  <a:pt x="920449" y="193833"/>
                </a:lnTo>
                <a:lnTo>
                  <a:pt x="872563" y="180596"/>
                </a:lnTo>
                <a:lnTo>
                  <a:pt x="820398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0505" y="3517296"/>
            <a:ext cx="149923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5415" marR="5080" indent="-13335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GRASS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F0C131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1훈고딕굴림 R" panose="02020603020101020101" pitchFamily="18" charset="-127"/>
                <a:cs typeface="Arial"/>
              </a:rPr>
              <a:t>TREE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SKY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2468" y="3593495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25292" y="3593495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8079" y="4333856"/>
            <a:ext cx="12488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Single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31639" y="4295470"/>
            <a:ext cx="138836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Multiple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0149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7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3" y="171302"/>
                </a:lnTo>
                <a:lnTo>
                  <a:pt x="1839501" y="175949"/>
                </a:lnTo>
                <a:lnTo>
                  <a:pt x="1260994" y="175949"/>
                </a:lnTo>
                <a:lnTo>
                  <a:pt x="1208831" y="180596"/>
                </a:lnTo>
                <a:lnTo>
                  <a:pt x="1160946" y="193833"/>
                </a:lnTo>
                <a:lnTo>
                  <a:pt x="1118706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19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4" y="180596"/>
                </a:lnTo>
                <a:lnTo>
                  <a:pt x="8060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8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8322" y="4333856"/>
            <a:ext cx="201609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No objects, just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pixels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3799" y="1685576"/>
            <a:ext cx="2174875" cy="1835150"/>
            <a:chOff x="153799" y="1685576"/>
            <a:chExt cx="2174875" cy="1835150"/>
          </a:xfrm>
        </p:grpSpPr>
        <p:sp>
          <p:nvSpPr>
            <p:cNvPr id="27" name="object 27"/>
            <p:cNvSpPr/>
            <p:nvPr/>
          </p:nvSpPr>
          <p:spPr>
            <a:xfrm>
              <a:off x="167585" y="1697884"/>
              <a:ext cx="2137935" cy="1818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07" y="1154010"/>
                  </a:move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68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81" y="723648"/>
                  </a:moveTo>
                  <a:lnTo>
                    <a:pt x="0" y="793785"/>
                  </a:ln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079695" y="803998"/>
            <a:ext cx="852805" cy="758825"/>
            <a:chOff x="2079695" y="803998"/>
            <a:chExt cx="852805" cy="758825"/>
          </a:xfrm>
        </p:grpSpPr>
        <p:sp>
          <p:nvSpPr>
            <p:cNvPr id="37" name="object 37"/>
            <p:cNvSpPr/>
            <p:nvPr/>
          </p:nvSpPr>
          <p:spPr>
            <a:xfrm>
              <a:off x="2098745" y="823048"/>
              <a:ext cx="685165" cy="605790"/>
            </a:xfrm>
            <a:custGeom>
              <a:avLst/>
              <a:gdLst/>
              <a:ahLst/>
              <a:cxnLst/>
              <a:rect l="l" t="t" r="r" b="b"/>
              <a:pathLst>
                <a:path w="685164" h="605790">
                  <a:moveTo>
                    <a:pt x="0" y="0"/>
                  </a:moveTo>
                  <a:lnTo>
                    <a:pt x="684673" y="605728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22669" y="1362592"/>
              <a:ext cx="209299" cy="1997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79307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 </a:t>
            </a:r>
            <a:r>
              <a:rPr dirty="0"/>
              <a:t>+</a:t>
            </a:r>
            <a:r>
              <a:rPr spc="-95" dirty="0"/>
              <a:t> </a:t>
            </a:r>
            <a:r>
              <a:rPr spc="-5" dirty="0"/>
              <a:t>Localization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6800" y="1200150"/>
            <a:ext cx="2819400" cy="2590800"/>
            <a:chOff x="2430370" y="1701034"/>
            <a:chExt cx="2094230" cy="1812289"/>
          </a:xfrm>
        </p:grpSpPr>
        <p:sp>
          <p:nvSpPr>
            <p:cNvPr id="4" name="object 4"/>
            <p:cNvSpPr/>
            <p:nvPr/>
          </p:nvSpPr>
          <p:spPr>
            <a:xfrm>
              <a:off x="2430370" y="1701034"/>
              <a:ext cx="2093695" cy="18122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2694" y="2020983"/>
              <a:ext cx="1703705" cy="1172845"/>
            </a:xfrm>
            <a:custGeom>
              <a:avLst/>
              <a:gdLst/>
              <a:ahLst/>
              <a:cxnLst/>
              <a:rect l="l" t="t" r="r" b="b"/>
              <a:pathLst>
                <a:path w="1703704" h="1172845">
                  <a:moveTo>
                    <a:pt x="0" y="0"/>
                  </a:moveTo>
                  <a:lnTo>
                    <a:pt x="1703096" y="0"/>
                  </a:lnTo>
                  <a:lnTo>
                    <a:pt x="1703096" y="1172410"/>
                  </a:lnTo>
                  <a:lnTo>
                    <a:pt x="0" y="117241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8803" y="3874395"/>
            <a:ext cx="66680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6AC433-3958-4C5C-83FB-BB6FAB763787}"/>
              </a:ext>
            </a:extLst>
          </p:cNvPr>
          <p:cNvSpPr txBox="1"/>
          <p:nvPr/>
        </p:nvSpPr>
        <p:spPr>
          <a:xfrm>
            <a:off x="4876800" y="2038350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분류</a:t>
            </a:r>
            <a:r>
              <a:rPr lang="en-US" altLang="ko-KR" dirty="0"/>
              <a:t>: </a:t>
            </a:r>
            <a:r>
              <a:rPr lang="ko-KR" altLang="en-US" dirty="0"/>
              <a:t>고양이이다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 찾기</a:t>
            </a:r>
            <a:r>
              <a:rPr lang="en-US" altLang="ko-KR" dirty="0"/>
              <a:t>: </a:t>
            </a:r>
            <a:r>
              <a:rPr lang="ko-KR" altLang="en-US" dirty="0"/>
              <a:t>        에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BE0A2AE8-5164-4433-A5B8-5E62BDA840F0}"/>
                  </a:ext>
                </a:extLst>
              </p14:cNvPr>
              <p14:cNvContentPartPr/>
              <p14:nvPr/>
            </p14:nvContentPartPr>
            <p14:xfrm>
              <a:off x="6074800" y="2423400"/>
              <a:ext cx="336600" cy="1594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BE0A2AE8-5164-4433-A5B8-5E62BDA840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5440" y="2414040"/>
                <a:ext cx="35532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758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CB1DCF-EE9F-46F0-886B-41820B151242}"/>
              </a:ext>
            </a:extLst>
          </p:cNvPr>
          <p:cNvGrpSpPr/>
          <p:nvPr/>
        </p:nvGrpSpPr>
        <p:grpSpPr>
          <a:xfrm>
            <a:off x="2034581" y="1126678"/>
            <a:ext cx="5074839" cy="2824355"/>
            <a:chOff x="2352856" y="1126678"/>
            <a:chExt cx="5074839" cy="2824355"/>
          </a:xfrm>
        </p:grpSpPr>
        <p:grpSp>
          <p:nvGrpSpPr>
            <p:cNvPr id="9" name="object 3">
              <a:extLst>
                <a:ext uri="{FF2B5EF4-FFF2-40B4-BE49-F238E27FC236}">
                  <a16:creationId xmlns:a16="http://schemas.microsoft.com/office/drawing/2014/main" id="{FA342D08-47F6-435B-A614-02575BD997B7}"/>
                </a:ext>
              </a:extLst>
            </p:cNvPr>
            <p:cNvGrpSpPr/>
            <p:nvPr/>
          </p:nvGrpSpPr>
          <p:grpSpPr>
            <a:xfrm>
              <a:off x="2352856" y="1766001"/>
              <a:ext cx="2094230" cy="1812289"/>
              <a:chOff x="2430370" y="1701034"/>
              <a:chExt cx="2094230" cy="1812289"/>
            </a:xfrm>
          </p:grpSpPr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C24A1046-4DB1-4190-BB66-9C546208AF70}"/>
                  </a:ext>
                </a:extLst>
              </p:cNvPr>
              <p:cNvSpPr/>
              <p:nvPr/>
            </p:nvSpPr>
            <p:spPr>
              <a:xfrm>
                <a:off x="2430370" y="1701034"/>
                <a:ext cx="2093695" cy="181228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5">
                <a:extLst>
                  <a:ext uri="{FF2B5EF4-FFF2-40B4-BE49-F238E27FC236}">
                    <a16:creationId xmlns:a16="http://schemas.microsoft.com/office/drawing/2014/main" id="{1E888C24-084D-444E-BFEA-163810EE5812}"/>
                  </a:ext>
                </a:extLst>
              </p:cNvPr>
              <p:cNvSpPr/>
              <p:nvPr/>
            </p:nvSpPr>
            <p:spPr>
              <a:xfrm>
                <a:off x="2522694" y="2020983"/>
                <a:ext cx="1703705" cy="1172845"/>
              </a:xfrm>
              <a:custGeom>
                <a:avLst/>
                <a:gdLst/>
                <a:ahLst/>
                <a:cxnLst/>
                <a:rect l="l" t="t" r="r" b="b"/>
                <a:pathLst>
                  <a:path w="1703704" h="1172845">
                    <a:moveTo>
                      <a:pt x="0" y="0"/>
                    </a:moveTo>
                    <a:lnTo>
                      <a:pt x="1703096" y="0"/>
                    </a:lnTo>
                    <a:lnTo>
                      <a:pt x="1703096" y="1172410"/>
                    </a:lnTo>
                    <a:lnTo>
                      <a:pt x="0" y="1172410"/>
                    </a:lnTo>
                    <a:lnTo>
                      <a:pt x="0" y="0"/>
                    </a:lnTo>
                    <a:close/>
                  </a:path>
                </a:pathLst>
              </a:custGeom>
              <a:ln w="761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6E3DE8E3-A425-41A2-86A1-A636FB2B5812}"/>
                </a:ext>
              </a:extLst>
            </p:cNvPr>
            <p:cNvSpPr txBox="1"/>
            <p:nvPr/>
          </p:nvSpPr>
          <p:spPr>
            <a:xfrm>
              <a:off x="2445180" y="1126678"/>
              <a:ext cx="17087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845" algn="ctr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latin typeface="1훈고딕굴림 R" panose="02020603020101020101" pitchFamily="18" charset="-127"/>
                  <a:cs typeface="Arial"/>
                </a:rPr>
                <a:t>Classification</a:t>
              </a:r>
              <a:endParaRPr dirty="0">
                <a:latin typeface="1훈고딕굴림 R" panose="02020603020101020101" pitchFamily="18" charset="-127"/>
                <a:cs typeface="Arial"/>
              </a:endParaRPr>
            </a:p>
            <a:p>
              <a:pPr marL="12700" algn="ctr">
                <a:lnSpc>
                  <a:spcPct val="100000"/>
                </a:lnSpc>
              </a:pPr>
              <a:r>
                <a:rPr dirty="0">
                  <a:latin typeface="1훈고딕굴림 R" panose="02020603020101020101" pitchFamily="18" charset="-127"/>
                  <a:cs typeface="Arial"/>
                </a:rPr>
                <a:t>+</a:t>
              </a:r>
              <a:r>
                <a:rPr spc="-110" dirty="0">
                  <a:latin typeface="1훈고딕굴림 R" panose="02020603020101020101" pitchFamily="18" charset="-127"/>
                  <a:cs typeface="Arial"/>
                </a:rPr>
                <a:t> </a:t>
              </a:r>
              <a:r>
                <a:rPr spc="-5" dirty="0">
                  <a:latin typeface="1훈고딕굴림 R" panose="02020603020101020101" pitchFamily="18" charset="-127"/>
                  <a:cs typeface="Arial"/>
                </a:rPr>
                <a:t>Localization</a:t>
              </a:r>
              <a:endParaRPr dirty="0">
                <a:latin typeface="1훈고딕굴림 R" panose="02020603020101020101" pitchFamily="18" charset="-127"/>
                <a:cs typeface="Arial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02D07E17-CFC7-4BE6-A242-46D9C6A15036}"/>
                </a:ext>
              </a:extLst>
            </p:cNvPr>
            <p:cNvSpPr txBox="1"/>
            <p:nvPr/>
          </p:nvSpPr>
          <p:spPr>
            <a:xfrm>
              <a:off x="5492100" y="1132368"/>
              <a:ext cx="1651201" cy="5796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82880" algn="ctr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latin typeface="1훈고딕굴림 R" panose="02020603020101020101" pitchFamily="18" charset="-127"/>
                  <a:cs typeface="Arial"/>
                </a:rPr>
                <a:t>Object </a:t>
              </a:r>
              <a:endParaRPr lang="en-US" spc="-5" dirty="0">
                <a:latin typeface="1훈고딕굴림 R" panose="02020603020101020101" pitchFamily="18" charset="-127"/>
                <a:cs typeface="Arial"/>
              </a:endParaRPr>
            </a:p>
            <a:p>
              <a:pPr marL="12700" marR="5080" indent="182880" algn="ctr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latin typeface="1훈고딕굴림 R" panose="02020603020101020101" pitchFamily="18" charset="-127"/>
                  <a:cs typeface="Arial"/>
                </a:rPr>
                <a:t>Detection</a:t>
              </a:r>
              <a:endParaRPr dirty="0">
                <a:latin typeface="1훈고딕굴림 R" panose="02020603020101020101" pitchFamily="18" charset="-127"/>
                <a:cs typeface="Arial"/>
              </a:endParaRPr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45197806-5ED3-4ADF-A30A-2D0803DE45CE}"/>
                </a:ext>
              </a:extLst>
            </p:cNvPr>
            <p:cNvSpPr/>
            <p:nvPr/>
          </p:nvSpPr>
          <p:spPr>
            <a:xfrm>
              <a:off x="5334000" y="1809750"/>
              <a:ext cx="2093695" cy="17984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33">
              <a:extLst>
                <a:ext uri="{FF2B5EF4-FFF2-40B4-BE49-F238E27FC236}">
                  <a16:creationId xmlns:a16="http://schemas.microsoft.com/office/drawing/2014/main" id="{16238EA7-FE78-4CD8-8FE9-377DCC7E8545}"/>
                </a:ext>
              </a:extLst>
            </p:cNvPr>
            <p:cNvSpPr txBox="1"/>
            <p:nvPr/>
          </p:nvSpPr>
          <p:spPr>
            <a:xfrm>
              <a:off x="3159674" y="3680117"/>
              <a:ext cx="495300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090"/>
                </a:lnSpc>
              </a:pPr>
              <a:r>
                <a:rPr sz="1800" b="1" spc="-5" dirty="0">
                  <a:latin typeface="1훈고딕굴림 R" panose="02020603020101020101" pitchFamily="18" charset="-127"/>
                  <a:cs typeface="Arial"/>
                </a:rPr>
                <a:t>CAT</a:t>
              </a:r>
              <a:endParaRPr sz="1800" dirty="0">
                <a:latin typeface="1훈고딕굴림 R" panose="02020603020101020101" pitchFamily="18" charset="-127"/>
                <a:cs typeface="Arial"/>
              </a:endParaRPr>
            </a:p>
          </p:txBody>
        </p:sp>
        <p:sp>
          <p:nvSpPr>
            <p:cNvPr id="16" name="object 34">
              <a:extLst>
                <a:ext uri="{FF2B5EF4-FFF2-40B4-BE49-F238E27FC236}">
                  <a16:creationId xmlns:a16="http://schemas.microsoft.com/office/drawing/2014/main" id="{03B0A3E9-8911-4694-8BDC-9E9F76ED9067}"/>
                </a:ext>
              </a:extLst>
            </p:cNvPr>
            <p:cNvSpPr txBox="1"/>
            <p:nvPr/>
          </p:nvSpPr>
          <p:spPr>
            <a:xfrm>
              <a:off x="5528703" y="3681729"/>
              <a:ext cx="1790700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090"/>
                </a:lnSpc>
              </a:pPr>
              <a:r>
                <a:rPr sz="1800" b="1" spc="-5" dirty="0">
                  <a:solidFill>
                    <a:srgbClr val="FF0000"/>
                  </a:solidFill>
                  <a:latin typeface="1훈고딕굴림 R" panose="02020603020101020101" pitchFamily="18" charset="-127"/>
                  <a:cs typeface="Arial"/>
                </a:rPr>
                <a:t>DOG</a:t>
              </a:r>
              <a:r>
                <a:rPr sz="1800" spc="-5" dirty="0">
                  <a:latin typeface="1훈고딕굴림 R" panose="02020603020101020101" pitchFamily="18" charset="-127"/>
                  <a:cs typeface="Arial"/>
                </a:rPr>
                <a:t>, </a:t>
              </a:r>
              <a:r>
                <a:rPr sz="1800" b="1" spc="-5" dirty="0">
                  <a:solidFill>
                    <a:srgbClr val="69A84F"/>
                  </a:solidFill>
                  <a:latin typeface="1훈고딕굴림 R" panose="02020603020101020101" pitchFamily="18" charset="-127"/>
                  <a:cs typeface="Arial"/>
                </a:rPr>
                <a:t>DOG</a:t>
              </a:r>
              <a:r>
                <a:rPr sz="1800" spc="-5" dirty="0">
                  <a:latin typeface="1훈고딕굴림 R" panose="02020603020101020101" pitchFamily="18" charset="-127"/>
                  <a:cs typeface="Arial"/>
                </a:rPr>
                <a:t>,</a:t>
              </a:r>
              <a:r>
                <a:rPr sz="1800" spc="-70" dirty="0">
                  <a:latin typeface="1훈고딕굴림 R" panose="02020603020101020101" pitchFamily="18" charset="-127"/>
                  <a:cs typeface="Arial"/>
                </a:rPr>
                <a:t> </a:t>
              </a:r>
              <a:r>
                <a:rPr sz="1800" b="1" spc="-5" dirty="0">
                  <a:solidFill>
                    <a:srgbClr val="4985E8"/>
                  </a:solidFill>
                  <a:latin typeface="1훈고딕굴림 R" panose="02020603020101020101" pitchFamily="18" charset="-127"/>
                  <a:cs typeface="Arial"/>
                </a:rPr>
                <a:t>CAT</a:t>
              </a:r>
              <a:endParaRPr sz="1800" dirty="0">
                <a:latin typeface="1훈고딕굴림 R" panose="02020603020101020101" pitchFamily="18" charset="-127"/>
                <a:cs typeface="Arial"/>
              </a:endParaRPr>
            </a:p>
          </p:txBody>
        </p:sp>
      </p:grpSp>
      <p:sp>
        <p:nvSpPr>
          <p:cNvPr id="18" name="object 2">
            <a:extLst>
              <a:ext uri="{FF2B5EF4-FFF2-40B4-BE49-F238E27FC236}">
                <a16:creationId xmlns:a16="http://schemas.microsoft.com/office/drawing/2014/main" id="{B873297A-E581-4758-9BE5-F6D3A445BCE6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79307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1훈고딕굴림 R" panose="02020603020101020101" pitchFamily="18" charset="-127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800" kern="0" spc="-5" dirty="0">
                <a:solidFill>
                  <a:sysClr val="windowText" lastClr="000000"/>
                </a:solidFill>
              </a:rPr>
              <a:t>Classification </a:t>
            </a:r>
            <a:r>
              <a:rPr lang="en-US" sz="2800" kern="0" dirty="0">
                <a:solidFill>
                  <a:sysClr val="windowText" lastClr="000000"/>
                </a:solidFill>
              </a:rPr>
              <a:t>+</a:t>
            </a:r>
            <a:r>
              <a:rPr lang="en-US" sz="2800" kern="0" spc="-95" dirty="0">
                <a:solidFill>
                  <a:sysClr val="windowText" lastClr="000000"/>
                </a:solidFill>
              </a:rPr>
              <a:t> </a:t>
            </a:r>
            <a:r>
              <a:rPr lang="en-US" sz="2800" kern="0" spc="-5" dirty="0">
                <a:solidFill>
                  <a:sysClr val="windowText" lastClr="000000"/>
                </a:solidFill>
              </a:rPr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2A41E-043A-4D92-99A7-E7FCAADFCE8B}"/>
              </a:ext>
            </a:extLst>
          </p:cNvPr>
          <p:cNvSpPr txBox="1"/>
          <p:nvPr/>
        </p:nvSpPr>
        <p:spPr>
          <a:xfrm>
            <a:off x="956267" y="4285529"/>
            <a:ext cx="7231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내가 찾고자 하는 객체 </a:t>
            </a:r>
            <a:r>
              <a:rPr lang="en-US" altLang="ko-KR" sz="1600" dirty="0">
                <a:solidFill>
                  <a:schemeClr val="accent6"/>
                </a:solidFill>
              </a:rPr>
              <a:t>“</a:t>
            </a:r>
            <a:r>
              <a:rPr lang="ko-KR" altLang="en-US" sz="1600" dirty="0">
                <a:solidFill>
                  <a:schemeClr val="accent6"/>
                </a:solidFill>
              </a:rPr>
              <a:t>하나만</a:t>
            </a:r>
            <a:r>
              <a:rPr lang="en-US" altLang="ko-KR" sz="1600" dirty="0">
                <a:solidFill>
                  <a:schemeClr val="accent6"/>
                </a:solidFill>
              </a:rPr>
              <a:t>”</a:t>
            </a:r>
            <a:r>
              <a:rPr lang="en-US" altLang="ko-KR" sz="1600" dirty="0"/>
              <a:t> </a:t>
            </a:r>
            <a:r>
              <a:rPr lang="ko-KR" altLang="en-US" sz="1600" dirty="0"/>
              <a:t>찾는다는 점에서 </a:t>
            </a:r>
            <a:r>
              <a:rPr lang="en-US" altLang="ko-KR" sz="1600" dirty="0"/>
              <a:t>object detection</a:t>
            </a:r>
            <a:r>
              <a:rPr lang="ko-KR" altLang="en-US" sz="1600" dirty="0"/>
              <a:t>과 다르다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068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2911" y="988410"/>
            <a:ext cx="1141095" cy="1089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Class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Scores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Cat:</a:t>
            </a:r>
            <a:r>
              <a:rPr sz="14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0.9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Dog: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0.05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Car: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...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50272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 </a:t>
            </a:r>
            <a:r>
              <a:rPr dirty="0"/>
              <a:t>+</a:t>
            </a:r>
            <a:r>
              <a:rPr spc="-95" dirty="0"/>
              <a:t> </a:t>
            </a:r>
            <a:r>
              <a:rPr spc="-5" dirty="0"/>
              <a:t>Localization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36399" y="1995643"/>
            <a:ext cx="1305297" cy="112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124" y="3292440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5">
                <a:moveTo>
                  <a:pt x="0" y="0"/>
                </a:moveTo>
                <a:lnTo>
                  <a:pt x="372664" y="0"/>
                </a:lnTo>
              </a:path>
            </a:pathLst>
          </a:custGeom>
          <a:ln w="558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9424" y="3195465"/>
            <a:ext cx="1232272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5"/>
              </a:rPr>
              <a:t>This image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</a:rPr>
              <a:t>is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6"/>
              </a:rPr>
              <a:t>CC0 public</a:t>
            </a:r>
            <a:r>
              <a:rPr sz="600" spc="-5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6"/>
              </a:rPr>
              <a:t>domain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2160" y="3292440"/>
            <a:ext cx="643890" cy="0"/>
          </a:xfrm>
          <a:custGeom>
            <a:avLst/>
            <a:gdLst/>
            <a:ahLst/>
            <a:cxnLst/>
            <a:rect l="l" t="t" r="r" b="b"/>
            <a:pathLst>
              <a:path w="643890">
                <a:moveTo>
                  <a:pt x="0" y="0"/>
                </a:moveTo>
                <a:lnTo>
                  <a:pt x="643796" y="0"/>
                </a:lnTo>
              </a:path>
            </a:pathLst>
          </a:custGeom>
          <a:ln w="558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31198" y="3066681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Vector: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4096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219" y="1217451"/>
            <a:ext cx="1141094" cy="61042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Fully</a:t>
            </a:r>
            <a:endParaRPr lang="en-US" sz="12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Connected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2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1000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55465" y="1511061"/>
            <a:ext cx="1101090" cy="753745"/>
            <a:chOff x="4855465" y="1511061"/>
            <a:chExt cx="1101090" cy="753745"/>
          </a:xfrm>
        </p:grpSpPr>
        <p:sp>
          <p:nvSpPr>
            <p:cNvPr id="13" name="object 13"/>
            <p:cNvSpPr/>
            <p:nvPr/>
          </p:nvSpPr>
          <p:spPr>
            <a:xfrm>
              <a:off x="4864990" y="1569141"/>
              <a:ext cx="1010919" cy="685800"/>
            </a:xfrm>
            <a:custGeom>
              <a:avLst/>
              <a:gdLst/>
              <a:ahLst/>
              <a:cxnLst/>
              <a:rect l="l" t="t" r="r" b="b"/>
              <a:pathLst>
                <a:path w="1010920" h="685800">
                  <a:moveTo>
                    <a:pt x="0" y="685803"/>
                  </a:moveTo>
                  <a:lnTo>
                    <a:pt x="101032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48113" y="1511061"/>
              <a:ext cx="108249" cy="936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41295" y="3249374"/>
            <a:ext cx="1062355" cy="6913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Box </a:t>
            </a:r>
            <a:endParaRPr lang="en-US" sz="14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Coordinates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400" spc="-5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15989" y="2784569"/>
            <a:ext cx="902969" cy="553085"/>
            <a:chOff x="5115989" y="2784569"/>
            <a:chExt cx="902969" cy="553085"/>
          </a:xfrm>
        </p:grpSpPr>
        <p:sp>
          <p:nvSpPr>
            <p:cNvPr id="17" name="object 17"/>
            <p:cNvSpPr/>
            <p:nvPr/>
          </p:nvSpPr>
          <p:spPr>
            <a:xfrm>
              <a:off x="5125514" y="2794094"/>
              <a:ext cx="810260" cy="489584"/>
            </a:xfrm>
            <a:custGeom>
              <a:avLst/>
              <a:gdLst/>
              <a:ahLst/>
              <a:cxnLst/>
              <a:rect l="l" t="t" r="r" b="b"/>
              <a:pathLst>
                <a:path w="810260" h="489585">
                  <a:moveTo>
                    <a:pt x="0" y="0"/>
                  </a:moveTo>
                  <a:lnTo>
                    <a:pt x="809648" y="4889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09388" y="3246643"/>
              <a:ext cx="109299" cy="90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41531" y="3010271"/>
            <a:ext cx="855344" cy="58477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Fully</a:t>
            </a:r>
            <a:endParaRPr lang="en-US" sz="12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Connecte</a:t>
            </a:r>
            <a:r>
              <a:rPr sz="1200" b="1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: 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200" spc="-3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692160" y="4094534"/>
            <a:ext cx="5841025" cy="50815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5"/>
              </a:spcBef>
              <a:buAutoNum type="arabicPeriod"/>
            </a:pPr>
            <a:r>
              <a:rPr lang="en-US" sz="1600" dirty="0">
                <a:latin typeface="1훈고딕굴림 R" panose="02020603020101020101" pitchFamily="18" charset="-127"/>
                <a:cs typeface="Arial"/>
              </a:rPr>
              <a:t>Class score </a:t>
            </a:r>
            <a:r>
              <a:rPr lang="en-US" sz="1600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 1000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개중 카테고리를 정해준다</a:t>
            </a:r>
            <a:r>
              <a:rPr lang="en-US" altLang="ko-KR" sz="1600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.</a:t>
            </a:r>
          </a:p>
          <a:p>
            <a:pPr marL="355600" marR="5080" indent="-342900">
              <a:lnSpc>
                <a:spcPct val="100699"/>
              </a:lnSpc>
              <a:spcBef>
                <a:spcPts val="85"/>
              </a:spcBef>
              <a:buAutoNum type="arabicPeriod"/>
            </a:pPr>
            <a:r>
              <a:rPr lang="en-US" sz="1600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Bounding box 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위치 결정</a:t>
            </a:r>
            <a:r>
              <a:rPr lang="en-US" altLang="ko-KR" sz="1600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좌표</a:t>
            </a:r>
            <a:r>
              <a:rPr lang="en-US" altLang="ko-KR" sz="1600" dirty="0">
                <a:latin typeface="1훈고딕굴림 R" panose="02020603020101020101" pitchFamily="18" charset="-127"/>
                <a:cs typeface="Arial"/>
                <a:sym typeface="Wingdings" panose="05000000000000000000" pitchFamily="2" charset="2"/>
              </a:rPr>
              <a:t>)</a:t>
            </a:r>
            <a:endParaRPr sz="1600" dirty="0">
              <a:latin typeface="1훈고딕굴림 R" panose="020206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72564804-9665-4146-8687-267DBCD05DA2}"/>
                  </a:ext>
                </a:extLst>
              </p14:cNvPr>
              <p14:cNvContentPartPr/>
              <p14:nvPr/>
            </p14:nvContentPartPr>
            <p14:xfrm>
              <a:off x="5260084" y="1139780"/>
              <a:ext cx="501480" cy="2727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72564804-9665-4146-8687-267DBCD05D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0724" y="1130420"/>
                <a:ext cx="520200" cy="274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49172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 </a:t>
            </a:r>
            <a:r>
              <a:rPr dirty="0"/>
              <a:t>+</a:t>
            </a:r>
            <a:r>
              <a:rPr spc="-95" dirty="0"/>
              <a:t> </a:t>
            </a:r>
            <a:r>
              <a:rPr spc="-5" dirty="0"/>
              <a:t>Localization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572661" y="1188984"/>
            <a:ext cx="7245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Softmax  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72661" y="3543806"/>
            <a:ext cx="6959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L2</a:t>
            </a:r>
            <a:r>
              <a:rPr sz="1400" b="1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77985" y="3623492"/>
            <a:ext cx="3347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39759" y="361286"/>
            <a:ext cx="1170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Correct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label: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39758" y="570836"/>
            <a:ext cx="4275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939234" y="732323"/>
            <a:ext cx="82550" cy="400050"/>
            <a:chOff x="7939234" y="732323"/>
            <a:chExt cx="82550" cy="400050"/>
          </a:xfrm>
        </p:grpSpPr>
        <p:sp>
          <p:nvSpPr>
            <p:cNvPr id="25" name="object 25"/>
            <p:cNvSpPr/>
            <p:nvPr/>
          </p:nvSpPr>
          <p:spPr>
            <a:xfrm>
              <a:off x="7980233" y="732323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h="304165">
                  <a:moveTo>
                    <a:pt x="0" y="0"/>
                  </a:moveTo>
                  <a:lnTo>
                    <a:pt x="0" y="3038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39234" y="1026697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7867359" y="3869417"/>
            <a:ext cx="81999" cy="263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439758" y="4116803"/>
            <a:ext cx="1580515" cy="85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Correct</a:t>
            </a:r>
            <a:r>
              <a:rPr sz="1400" b="1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box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(x’, y’,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w’,</a:t>
            </a:r>
            <a:r>
              <a:rPr sz="1400" spc="-3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h’)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1045"/>
              </a:spcBef>
            </a:pPr>
            <a:r>
              <a:rPr sz="2000" spc="-5" dirty="0">
                <a:solidFill>
                  <a:srgbClr val="FFFFFF"/>
                </a:solidFill>
                <a:latin typeface="1훈고딕굴림 R" panose="02020603020101020101" pitchFamily="18" charset="-127"/>
                <a:cs typeface="Arial"/>
              </a:rPr>
              <a:t>201</a:t>
            </a:r>
            <a:endParaRPr sz="20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71F4E941-0E47-4AE4-BCCF-7435F82BAD91}"/>
              </a:ext>
            </a:extLst>
          </p:cNvPr>
          <p:cNvSpPr txBox="1"/>
          <p:nvPr/>
        </p:nvSpPr>
        <p:spPr>
          <a:xfrm>
            <a:off x="6042911" y="988410"/>
            <a:ext cx="1141095" cy="1089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Class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Scores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Cat:</a:t>
            </a:r>
            <a:r>
              <a:rPr sz="14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0.9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Dog: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0.05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Car: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...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D48C4125-20A6-4B45-8E9F-48FA847CE287}"/>
              </a:ext>
            </a:extLst>
          </p:cNvPr>
          <p:cNvSpPr/>
          <p:nvPr/>
        </p:nvSpPr>
        <p:spPr>
          <a:xfrm>
            <a:off x="136399" y="1995643"/>
            <a:ext cx="1305297" cy="1129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D9344B0B-312F-4733-A94A-013F12630AA6}"/>
              </a:ext>
            </a:extLst>
          </p:cNvPr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4884C64F-2431-4D70-9E1B-6350E4DB805A}"/>
              </a:ext>
            </a:extLst>
          </p:cNvPr>
          <p:cNvSpPr/>
          <p:nvPr/>
        </p:nvSpPr>
        <p:spPr>
          <a:xfrm>
            <a:off x="222124" y="3292440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5">
                <a:moveTo>
                  <a:pt x="0" y="0"/>
                </a:moveTo>
                <a:lnTo>
                  <a:pt x="372664" y="0"/>
                </a:lnTo>
              </a:path>
            </a:pathLst>
          </a:custGeom>
          <a:ln w="558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7">
            <a:extLst>
              <a:ext uri="{FF2B5EF4-FFF2-40B4-BE49-F238E27FC236}">
                <a16:creationId xmlns:a16="http://schemas.microsoft.com/office/drawing/2014/main" id="{B3425241-5804-4AEC-8CFD-6BB9D695E2D1}"/>
              </a:ext>
            </a:extLst>
          </p:cNvPr>
          <p:cNvSpPr txBox="1"/>
          <p:nvPr/>
        </p:nvSpPr>
        <p:spPr>
          <a:xfrm>
            <a:off x="209423" y="3195464"/>
            <a:ext cx="1305297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8"/>
              </a:rPr>
              <a:t>This image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</a:rPr>
              <a:t>is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9"/>
              </a:rPr>
              <a:t>CC0 public</a:t>
            </a:r>
            <a:r>
              <a:rPr sz="600" spc="-5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9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9"/>
              </a:rPr>
              <a:t>domain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9A79450E-4270-46EC-A234-3BC6FF749C08}"/>
              </a:ext>
            </a:extLst>
          </p:cNvPr>
          <p:cNvSpPr/>
          <p:nvPr/>
        </p:nvSpPr>
        <p:spPr>
          <a:xfrm>
            <a:off x="692160" y="3292440"/>
            <a:ext cx="643890" cy="0"/>
          </a:xfrm>
          <a:custGeom>
            <a:avLst/>
            <a:gdLst/>
            <a:ahLst/>
            <a:cxnLst/>
            <a:rect l="l" t="t" r="r" b="b"/>
            <a:pathLst>
              <a:path w="643890">
                <a:moveTo>
                  <a:pt x="0" y="0"/>
                </a:moveTo>
                <a:lnTo>
                  <a:pt x="643796" y="0"/>
                </a:lnTo>
              </a:path>
            </a:pathLst>
          </a:custGeom>
          <a:ln w="558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C7C5F0E3-5ABA-401F-96E3-3F2464880691}"/>
              </a:ext>
            </a:extLst>
          </p:cNvPr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3EA81DAF-5972-44B1-B83B-AFF580E656C9}"/>
              </a:ext>
            </a:extLst>
          </p:cNvPr>
          <p:cNvSpPr txBox="1"/>
          <p:nvPr/>
        </p:nvSpPr>
        <p:spPr>
          <a:xfrm>
            <a:off x="4331198" y="3066681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Vector: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4096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5" name="object 11">
            <a:extLst>
              <a:ext uri="{FF2B5EF4-FFF2-40B4-BE49-F238E27FC236}">
                <a16:creationId xmlns:a16="http://schemas.microsoft.com/office/drawing/2014/main" id="{E4C1A5FD-68D0-4461-B3B8-FBB070749113}"/>
              </a:ext>
            </a:extLst>
          </p:cNvPr>
          <p:cNvSpPr txBox="1"/>
          <p:nvPr/>
        </p:nvSpPr>
        <p:spPr>
          <a:xfrm>
            <a:off x="4597219" y="1217451"/>
            <a:ext cx="1141094" cy="61042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Fully</a:t>
            </a:r>
            <a:endParaRPr lang="en-US" sz="12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Connected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2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1000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46" name="object 12">
            <a:extLst>
              <a:ext uri="{FF2B5EF4-FFF2-40B4-BE49-F238E27FC236}">
                <a16:creationId xmlns:a16="http://schemas.microsoft.com/office/drawing/2014/main" id="{F422FE94-1EE0-4C49-8559-4D6557D52E0A}"/>
              </a:ext>
            </a:extLst>
          </p:cNvPr>
          <p:cNvGrpSpPr/>
          <p:nvPr/>
        </p:nvGrpSpPr>
        <p:grpSpPr>
          <a:xfrm>
            <a:off x="4855465" y="1511061"/>
            <a:ext cx="1101090" cy="753745"/>
            <a:chOff x="4855465" y="1511061"/>
            <a:chExt cx="1101090" cy="753745"/>
          </a:xfrm>
        </p:grpSpPr>
        <p:sp>
          <p:nvSpPr>
            <p:cNvPr id="47" name="object 13">
              <a:extLst>
                <a:ext uri="{FF2B5EF4-FFF2-40B4-BE49-F238E27FC236}">
                  <a16:creationId xmlns:a16="http://schemas.microsoft.com/office/drawing/2014/main" id="{72691603-EDBC-40C7-A433-13A2F972D9B4}"/>
                </a:ext>
              </a:extLst>
            </p:cNvPr>
            <p:cNvSpPr/>
            <p:nvPr/>
          </p:nvSpPr>
          <p:spPr>
            <a:xfrm>
              <a:off x="4864990" y="1569141"/>
              <a:ext cx="1010919" cy="685800"/>
            </a:xfrm>
            <a:custGeom>
              <a:avLst/>
              <a:gdLst/>
              <a:ahLst/>
              <a:cxnLst/>
              <a:rect l="l" t="t" r="r" b="b"/>
              <a:pathLst>
                <a:path w="1010920" h="685800">
                  <a:moveTo>
                    <a:pt x="0" y="685803"/>
                  </a:moveTo>
                  <a:lnTo>
                    <a:pt x="101032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4">
              <a:extLst>
                <a:ext uri="{FF2B5EF4-FFF2-40B4-BE49-F238E27FC236}">
                  <a16:creationId xmlns:a16="http://schemas.microsoft.com/office/drawing/2014/main" id="{F78E55B1-AC82-4D80-BA0E-4E9EF4FDF8AF}"/>
                </a:ext>
              </a:extLst>
            </p:cNvPr>
            <p:cNvSpPr/>
            <p:nvPr/>
          </p:nvSpPr>
          <p:spPr>
            <a:xfrm>
              <a:off x="5848113" y="1511061"/>
              <a:ext cx="108249" cy="936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15">
            <a:extLst>
              <a:ext uri="{FF2B5EF4-FFF2-40B4-BE49-F238E27FC236}">
                <a16:creationId xmlns:a16="http://schemas.microsoft.com/office/drawing/2014/main" id="{80026667-ACE4-4592-A955-54C7BEB7DF2B}"/>
              </a:ext>
            </a:extLst>
          </p:cNvPr>
          <p:cNvSpPr txBox="1"/>
          <p:nvPr/>
        </p:nvSpPr>
        <p:spPr>
          <a:xfrm>
            <a:off x="6141295" y="3249374"/>
            <a:ext cx="1062355" cy="6913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Box </a:t>
            </a:r>
            <a:endParaRPr lang="en-US" sz="14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Coordinates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400" spc="-5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50" name="object 16">
            <a:extLst>
              <a:ext uri="{FF2B5EF4-FFF2-40B4-BE49-F238E27FC236}">
                <a16:creationId xmlns:a16="http://schemas.microsoft.com/office/drawing/2014/main" id="{1BEE0875-747C-4C1A-96BD-8CFFD465E68A}"/>
              </a:ext>
            </a:extLst>
          </p:cNvPr>
          <p:cNvGrpSpPr/>
          <p:nvPr/>
        </p:nvGrpSpPr>
        <p:grpSpPr>
          <a:xfrm>
            <a:off x="5115989" y="2784569"/>
            <a:ext cx="902969" cy="553085"/>
            <a:chOff x="5115989" y="2784569"/>
            <a:chExt cx="902969" cy="553085"/>
          </a:xfrm>
        </p:grpSpPr>
        <p:sp>
          <p:nvSpPr>
            <p:cNvPr id="51" name="object 17">
              <a:extLst>
                <a:ext uri="{FF2B5EF4-FFF2-40B4-BE49-F238E27FC236}">
                  <a16:creationId xmlns:a16="http://schemas.microsoft.com/office/drawing/2014/main" id="{2C666AF6-1168-4E38-91EC-64049551EB95}"/>
                </a:ext>
              </a:extLst>
            </p:cNvPr>
            <p:cNvSpPr/>
            <p:nvPr/>
          </p:nvSpPr>
          <p:spPr>
            <a:xfrm>
              <a:off x="5125514" y="2794094"/>
              <a:ext cx="810260" cy="489584"/>
            </a:xfrm>
            <a:custGeom>
              <a:avLst/>
              <a:gdLst/>
              <a:ahLst/>
              <a:cxnLst/>
              <a:rect l="l" t="t" r="r" b="b"/>
              <a:pathLst>
                <a:path w="810260" h="489585">
                  <a:moveTo>
                    <a:pt x="0" y="0"/>
                  </a:moveTo>
                  <a:lnTo>
                    <a:pt x="809648" y="4889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8">
              <a:extLst>
                <a:ext uri="{FF2B5EF4-FFF2-40B4-BE49-F238E27FC236}">
                  <a16:creationId xmlns:a16="http://schemas.microsoft.com/office/drawing/2014/main" id="{99E4F69E-E60B-4158-AE33-4A000AC50605}"/>
                </a:ext>
              </a:extLst>
            </p:cNvPr>
            <p:cNvSpPr/>
            <p:nvPr/>
          </p:nvSpPr>
          <p:spPr>
            <a:xfrm>
              <a:off x="5909388" y="3246643"/>
              <a:ext cx="109299" cy="906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19">
            <a:extLst>
              <a:ext uri="{FF2B5EF4-FFF2-40B4-BE49-F238E27FC236}">
                <a16:creationId xmlns:a16="http://schemas.microsoft.com/office/drawing/2014/main" id="{8F67E8DA-7F08-462D-AD42-D09655E4CAAA}"/>
              </a:ext>
            </a:extLst>
          </p:cNvPr>
          <p:cNvSpPr txBox="1"/>
          <p:nvPr/>
        </p:nvSpPr>
        <p:spPr>
          <a:xfrm>
            <a:off x="5041531" y="3010271"/>
            <a:ext cx="855344" cy="58477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Fully</a:t>
            </a:r>
            <a:endParaRPr lang="en-US" sz="12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Connecte</a:t>
            </a:r>
            <a:r>
              <a:rPr sz="1200" b="1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: 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200" spc="-3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55" name="object 21">
            <a:extLst>
              <a:ext uri="{FF2B5EF4-FFF2-40B4-BE49-F238E27FC236}">
                <a16:creationId xmlns:a16="http://schemas.microsoft.com/office/drawing/2014/main" id="{304AF19E-B6B6-4BE0-8E14-10B4180C4405}"/>
              </a:ext>
            </a:extLst>
          </p:cNvPr>
          <p:cNvSpPr/>
          <p:nvPr/>
        </p:nvSpPr>
        <p:spPr>
          <a:xfrm>
            <a:off x="7056626" y="1352550"/>
            <a:ext cx="3347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CE71A9-97D6-43A6-B7BA-BD1CA1A89E9C}"/>
              </a:ext>
            </a:extLst>
          </p:cNvPr>
          <p:cNvSpPr txBox="1"/>
          <p:nvPr/>
        </p:nvSpPr>
        <p:spPr>
          <a:xfrm>
            <a:off x="7512759" y="170597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</a:rPr>
              <a:t>Class score </a:t>
            </a:r>
            <a:r>
              <a:rPr lang="ko-KR" altLang="en-US" sz="1200" dirty="0">
                <a:solidFill>
                  <a:schemeClr val="accent2"/>
                </a:solidFill>
              </a:rPr>
              <a:t>예측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BFC28A-E922-43D1-83CA-A948EE7E74F3}"/>
              </a:ext>
            </a:extLst>
          </p:cNvPr>
          <p:cNvSpPr txBox="1"/>
          <p:nvPr/>
        </p:nvSpPr>
        <p:spPr>
          <a:xfrm>
            <a:off x="5717362" y="4570705"/>
            <a:ext cx="3256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실제와 예측된 </a:t>
            </a:r>
            <a:r>
              <a:rPr lang="en-US" altLang="ko-KR" sz="1200" dirty="0">
                <a:solidFill>
                  <a:schemeClr val="accent2"/>
                </a:solidFill>
              </a:rPr>
              <a:t>bounding box </a:t>
            </a:r>
            <a:r>
              <a:rPr lang="ko-KR" altLang="en-US" sz="1200" dirty="0">
                <a:solidFill>
                  <a:schemeClr val="accent2"/>
                </a:solidFill>
              </a:rPr>
              <a:t>사이의 차이 계산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5372714" y="2299603"/>
            <a:ext cx="19564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Multitask</a:t>
            </a:r>
            <a:r>
              <a:rPr sz="2400" spc="-90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Loss</a:t>
            </a:r>
            <a:endParaRPr sz="2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51" name="object 4">
            <a:extLst>
              <a:ext uri="{FF2B5EF4-FFF2-40B4-BE49-F238E27FC236}">
                <a16:creationId xmlns:a16="http://schemas.microsoft.com/office/drawing/2014/main" id="{BB8BB73E-E241-4012-90FF-218C2994EF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49172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 </a:t>
            </a:r>
            <a:r>
              <a:rPr dirty="0"/>
              <a:t>+</a:t>
            </a:r>
            <a:r>
              <a:rPr spc="-95" dirty="0"/>
              <a:t> </a:t>
            </a:r>
            <a:r>
              <a:rPr spc="-5" dirty="0"/>
              <a:t>Localization</a:t>
            </a:r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BC735EC0-5158-4148-AAC4-F074F347BD3F}"/>
              </a:ext>
            </a:extLst>
          </p:cNvPr>
          <p:cNvSpPr txBox="1"/>
          <p:nvPr/>
        </p:nvSpPr>
        <p:spPr>
          <a:xfrm>
            <a:off x="7572661" y="1188984"/>
            <a:ext cx="7245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Softmax  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3" name="object 19">
            <a:extLst>
              <a:ext uri="{FF2B5EF4-FFF2-40B4-BE49-F238E27FC236}">
                <a16:creationId xmlns:a16="http://schemas.microsoft.com/office/drawing/2014/main" id="{8C0AB007-F6CD-4608-8CD4-69DFD490177C}"/>
              </a:ext>
            </a:extLst>
          </p:cNvPr>
          <p:cNvSpPr txBox="1"/>
          <p:nvPr/>
        </p:nvSpPr>
        <p:spPr>
          <a:xfrm>
            <a:off x="7572661" y="3543806"/>
            <a:ext cx="6959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L2</a:t>
            </a:r>
            <a:r>
              <a:rPr sz="1400" b="1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4" name="object 21">
            <a:extLst>
              <a:ext uri="{FF2B5EF4-FFF2-40B4-BE49-F238E27FC236}">
                <a16:creationId xmlns:a16="http://schemas.microsoft.com/office/drawing/2014/main" id="{FAF6BEB7-CC5D-4EC6-A078-7368BBE6AFE2}"/>
              </a:ext>
            </a:extLst>
          </p:cNvPr>
          <p:cNvSpPr/>
          <p:nvPr/>
        </p:nvSpPr>
        <p:spPr>
          <a:xfrm>
            <a:off x="7177985" y="3623492"/>
            <a:ext cx="3347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2">
            <a:extLst>
              <a:ext uri="{FF2B5EF4-FFF2-40B4-BE49-F238E27FC236}">
                <a16:creationId xmlns:a16="http://schemas.microsoft.com/office/drawing/2014/main" id="{0D64D4A7-C13A-4294-9317-27C85F713A44}"/>
              </a:ext>
            </a:extLst>
          </p:cNvPr>
          <p:cNvSpPr txBox="1"/>
          <p:nvPr/>
        </p:nvSpPr>
        <p:spPr>
          <a:xfrm>
            <a:off x="7439759" y="361286"/>
            <a:ext cx="1170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Correct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label: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01D1D06E-EF74-44E3-85B2-4043DFF7185C}"/>
              </a:ext>
            </a:extLst>
          </p:cNvPr>
          <p:cNvSpPr txBox="1"/>
          <p:nvPr/>
        </p:nvSpPr>
        <p:spPr>
          <a:xfrm>
            <a:off x="7439758" y="570836"/>
            <a:ext cx="4275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57" name="object 24">
            <a:extLst>
              <a:ext uri="{FF2B5EF4-FFF2-40B4-BE49-F238E27FC236}">
                <a16:creationId xmlns:a16="http://schemas.microsoft.com/office/drawing/2014/main" id="{FD419DF9-0F7D-4F99-91DC-09BC457A37F5}"/>
              </a:ext>
            </a:extLst>
          </p:cNvPr>
          <p:cNvGrpSpPr/>
          <p:nvPr/>
        </p:nvGrpSpPr>
        <p:grpSpPr>
          <a:xfrm>
            <a:off x="7939234" y="732323"/>
            <a:ext cx="82550" cy="400050"/>
            <a:chOff x="7939234" y="732323"/>
            <a:chExt cx="82550" cy="400050"/>
          </a:xfrm>
        </p:grpSpPr>
        <p:sp>
          <p:nvSpPr>
            <p:cNvPr id="58" name="object 25">
              <a:extLst>
                <a:ext uri="{FF2B5EF4-FFF2-40B4-BE49-F238E27FC236}">
                  <a16:creationId xmlns:a16="http://schemas.microsoft.com/office/drawing/2014/main" id="{1ADCA39B-6D7C-4BFE-9B2D-DB6BA4314B80}"/>
                </a:ext>
              </a:extLst>
            </p:cNvPr>
            <p:cNvSpPr/>
            <p:nvPr/>
          </p:nvSpPr>
          <p:spPr>
            <a:xfrm>
              <a:off x="7980233" y="732323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h="304165">
                  <a:moveTo>
                    <a:pt x="0" y="0"/>
                  </a:moveTo>
                  <a:lnTo>
                    <a:pt x="0" y="3038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6">
              <a:extLst>
                <a:ext uri="{FF2B5EF4-FFF2-40B4-BE49-F238E27FC236}">
                  <a16:creationId xmlns:a16="http://schemas.microsoft.com/office/drawing/2014/main" id="{BA8FE649-9E71-42D7-9947-459ADC9D025F}"/>
                </a:ext>
              </a:extLst>
            </p:cNvPr>
            <p:cNvSpPr/>
            <p:nvPr/>
          </p:nvSpPr>
          <p:spPr>
            <a:xfrm>
              <a:off x="7939234" y="1026697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27">
            <a:extLst>
              <a:ext uri="{FF2B5EF4-FFF2-40B4-BE49-F238E27FC236}">
                <a16:creationId xmlns:a16="http://schemas.microsoft.com/office/drawing/2014/main" id="{A6FC7A97-C713-4D7A-8E10-967303BBB40E}"/>
              </a:ext>
            </a:extLst>
          </p:cNvPr>
          <p:cNvSpPr/>
          <p:nvPr/>
        </p:nvSpPr>
        <p:spPr>
          <a:xfrm>
            <a:off x="7867359" y="3869417"/>
            <a:ext cx="81999" cy="263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3">
            <a:extLst>
              <a:ext uri="{FF2B5EF4-FFF2-40B4-BE49-F238E27FC236}">
                <a16:creationId xmlns:a16="http://schemas.microsoft.com/office/drawing/2014/main" id="{4484C717-0746-45B0-87EC-F8C5BBB13DC9}"/>
              </a:ext>
            </a:extLst>
          </p:cNvPr>
          <p:cNvSpPr txBox="1"/>
          <p:nvPr/>
        </p:nvSpPr>
        <p:spPr>
          <a:xfrm>
            <a:off x="7439758" y="4116803"/>
            <a:ext cx="1580515" cy="85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Correct</a:t>
            </a:r>
            <a:r>
              <a:rPr sz="1400" b="1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box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(x’, y’,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w’,</a:t>
            </a:r>
            <a:r>
              <a:rPr sz="1400" spc="-3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h’)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1045"/>
              </a:spcBef>
            </a:pPr>
            <a:r>
              <a:rPr sz="2000" spc="-5" dirty="0">
                <a:solidFill>
                  <a:srgbClr val="FFFFFF"/>
                </a:solidFill>
                <a:latin typeface="1훈고딕굴림 R" panose="02020603020101020101" pitchFamily="18" charset="-127"/>
                <a:cs typeface="Arial"/>
              </a:rPr>
              <a:t>201</a:t>
            </a:r>
            <a:endParaRPr sz="20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3" name="object 2">
            <a:extLst>
              <a:ext uri="{FF2B5EF4-FFF2-40B4-BE49-F238E27FC236}">
                <a16:creationId xmlns:a16="http://schemas.microsoft.com/office/drawing/2014/main" id="{D4AD109F-A416-491F-9E15-DD08CAD8669E}"/>
              </a:ext>
            </a:extLst>
          </p:cNvPr>
          <p:cNvSpPr txBox="1"/>
          <p:nvPr/>
        </p:nvSpPr>
        <p:spPr>
          <a:xfrm>
            <a:off x="6042911" y="988410"/>
            <a:ext cx="1141095" cy="1089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Class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Scores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Cat:</a:t>
            </a:r>
            <a:r>
              <a:rPr sz="14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0.9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Dog: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0.05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Car: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...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4" name="object 4">
            <a:extLst>
              <a:ext uri="{FF2B5EF4-FFF2-40B4-BE49-F238E27FC236}">
                <a16:creationId xmlns:a16="http://schemas.microsoft.com/office/drawing/2014/main" id="{96FEF076-AD53-444C-99A7-86A830BFA121}"/>
              </a:ext>
            </a:extLst>
          </p:cNvPr>
          <p:cNvSpPr/>
          <p:nvPr/>
        </p:nvSpPr>
        <p:spPr>
          <a:xfrm>
            <a:off x="136399" y="1995643"/>
            <a:ext cx="1305297" cy="1129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">
            <a:extLst>
              <a:ext uri="{FF2B5EF4-FFF2-40B4-BE49-F238E27FC236}">
                <a16:creationId xmlns:a16="http://schemas.microsoft.com/office/drawing/2014/main" id="{98D51613-2810-4F53-93CF-241259376FCF}"/>
              </a:ext>
            </a:extLst>
          </p:cNvPr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">
            <a:extLst>
              <a:ext uri="{FF2B5EF4-FFF2-40B4-BE49-F238E27FC236}">
                <a16:creationId xmlns:a16="http://schemas.microsoft.com/office/drawing/2014/main" id="{C732AF25-CA30-459C-A107-4003C5EE4D8B}"/>
              </a:ext>
            </a:extLst>
          </p:cNvPr>
          <p:cNvSpPr/>
          <p:nvPr/>
        </p:nvSpPr>
        <p:spPr>
          <a:xfrm>
            <a:off x="222124" y="3292440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5">
                <a:moveTo>
                  <a:pt x="0" y="0"/>
                </a:moveTo>
                <a:lnTo>
                  <a:pt x="372664" y="0"/>
                </a:lnTo>
              </a:path>
            </a:pathLst>
          </a:custGeom>
          <a:ln w="558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7">
            <a:extLst>
              <a:ext uri="{FF2B5EF4-FFF2-40B4-BE49-F238E27FC236}">
                <a16:creationId xmlns:a16="http://schemas.microsoft.com/office/drawing/2014/main" id="{E71AA135-472E-4063-AC87-072ADF55497A}"/>
              </a:ext>
            </a:extLst>
          </p:cNvPr>
          <p:cNvSpPr txBox="1"/>
          <p:nvPr/>
        </p:nvSpPr>
        <p:spPr>
          <a:xfrm>
            <a:off x="209423" y="3195464"/>
            <a:ext cx="1305297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8"/>
              </a:rPr>
              <a:t>This image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</a:rPr>
              <a:t>is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9"/>
              </a:rPr>
              <a:t>CC0 public</a:t>
            </a:r>
            <a:r>
              <a:rPr sz="600" spc="-5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9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9"/>
              </a:rPr>
              <a:t>domain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8" name="object 8">
            <a:extLst>
              <a:ext uri="{FF2B5EF4-FFF2-40B4-BE49-F238E27FC236}">
                <a16:creationId xmlns:a16="http://schemas.microsoft.com/office/drawing/2014/main" id="{2DC59048-1B74-40CE-934C-88B5BD22CA94}"/>
              </a:ext>
            </a:extLst>
          </p:cNvPr>
          <p:cNvSpPr/>
          <p:nvPr/>
        </p:nvSpPr>
        <p:spPr>
          <a:xfrm>
            <a:off x="692160" y="3292440"/>
            <a:ext cx="643890" cy="0"/>
          </a:xfrm>
          <a:custGeom>
            <a:avLst/>
            <a:gdLst/>
            <a:ahLst/>
            <a:cxnLst/>
            <a:rect l="l" t="t" r="r" b="b"/>
            <a:pathLst>
              <a:path w="643890">
                <a:moveTo>
                  <a:pt x="0" y="0"/>
                </a:moveTo>
                <a:lnTo>
                  <a:pt x="643796" y="0"/>
                </a:lnTo>
              </a:path>
            </a:pathLst>
          </a:custGeom>
          <a:ln w="558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9">
            <a:extLst>
              <a:ext uri="{FF2B5EF4-FFF2-40B4-BE49-F238E27FC236}">
                <a16:creationId xmlns:a16="http://schemas.microsoft.com/office/drawing/2014/main" id="{90864D84-B0A8-4602-B048-A3808440209C}"/>
              </a:ext>
            </a:extLst>
          </p:cNvPr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0">
            <a:extLst>
              <a:ext uri="{FF2B5EF4-FFF2-40B4-BE49-F238E27FC236}">
                <a16:creationId xmlns:a16="http://schemas.microsoft.com/office/drawing/2014/main" id="{BF6010ED-E6E8-4953-BAE6-3D18FD016E74}"/>
              </a:ext>
            </a:extLst>
          </p:cNvPr>
          <p:cNvSpPr txBox="1"/>
          <p:nvPr/>
        </p:nvSpPr>
        <p:spPr>
          <a:xfrm>
            <a:off x="4331198" y="3066681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Vector: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4096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1" name="object 11">
            <a:extLst>
              <a:ext uri="{FF2B5EF4-FFF2-40B4-BE49-F238E27FC236}">
                <a16:creationId xmlns:a16="http://schemas.microsoft.com/office/drawing/2014/main" id="{6B6859CA-ED54-4B64-8123-847B72FDA6B6}"/>
              </a:ext>
            </a:extLst>
          </p:cNvPr>
          <p:cNvSpPr txBox="1"/>
          <p:nvPr/>
        </p:nvSpPr>
        <p:spPr>
          <a:xfrm>
            <a:off x="4597219" y="1217451"/>
            <a:ext cx="1141094" cy="61042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Fully</a:t>
            </a:r>
            <a:endParaRPr lang="en-US" sz="12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Connected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2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1000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72" name="object 12">
            <a:extLst>
              <a:ext uri="{FF2B5EF4-FFF2-40B4-BE49-F238E27FC236}">
                <a16:creationId xmlns:a16="http://schemas.microsoft.com/office/drawing/2014/main" id="{01E86F07-3A75-4DAA-8D3D-C302C63A1200}"/>
              </a:ext>
            </a:extLst>
          </p:cNvPr>
          <p:cNvGrpSpPr/>
          <p:nvPr/>
        </p:nvGrpSpPr>
        <p:grpSpPr>
          <a:xfrm>
            <a:off x="4855465" y="1511061"/>
            <a:ext cx="1101090" cy="753745"/>
            <a:chOff x="4855465" y="1511061"/>
            <a:chExt cx="1101090" cy="753745"/>
          </a:xfrm>
        </p:grpSpPr>
        <p:sp>
          <p:nvSpPr>
            <p:cNvPr id="73" name="object 13">
              <a:extLst>
                <a:ext uri="{FF2B5EF4-FFF2-40B4-BE49-F238E27FC236}">
                  <a16:creationId xmlns:a16="http://schemas.microsoft.com/office/drawing/2014/main" id="{C949E6E5-733D-438A-A382-3A514B82B638}"/>
                </a:ext>
              </a:extLst>
            </p:cNvPr>
            <p:cNvSpPr/>
            <p:nvPr/>
          </p:nvSpPr>
          <p:spPr>
            <a:xfrm>
              <a:off x="4864990" y="1569141"/>
              <a:ext cx="1010919" cy="685800"/>
            </a:xfrm>
            <a:custGeom>
              <a:avLst/>
              <a:gdLst/>
              <a:ahLst/>
              <a:cxnLst/>
              <a:rect l="l" t="t" r="r" b="b"/>
              <a:pathLst>
                <a:path w="1010920" h="685800">
                  <a:moveTo>
                    <a:pt x="0" y="685803"/>
                  </a:moveTo>
                  <a:lnTo>
                    <a:pt x="101032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4">
              <a:extLst>
                <a:ext uri="{FF2B5EF4-FFF2-40B4-BE49-F238E27FC236}">
                  <a16:creationId xmlns:a16="http://schemas.microsoft.com/office/drawing/2014/main" id="{DD8646E8-6EE9-4CC3-BD07-1D7FE68E36CE}"/>
                </a:ext>
              </a:extLst>
            </p:cNvPr>
            <p:cNvSpPr/>
            <p:nvPr/>
          </p:nvSpPr>
          <p:spPr>
            <a:xfrm>
              <a:off x="5848113" y="1511061"/>
              <a:ext cx="108249" cy="936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15">
            <a:extLst>
              <a:ext uri="{FF2B5EF4-FFF2-40B4-BE49-F238E27FC236}">
                <a16:creationId xmlns:a16="http://schemas.microsoft.com/office/drawing/2014/main" id="{C218EB98-40E4-45C9-9EB7-AB6CEFB4A34F}"/>
              </a:ext>
            </a:extLst>
          </p:cNvPr>
          <p:cNvSpPr txBox="1"/>
          <p:nvPr/>
        </p:nvSpPr>
        <p:spPr>
          <a:xfrm>
            <a:off x="6141295" y="3249374"/>
            <a:ext cx="1062355" cy="6913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Box </a:t>
            </a:r>
            <a:endParaRPr lang="en-US" sz="14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Coordinates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400" spc="-5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76" name="object 16">
            <a:extLst>
              <a:ext uri="{FF2B5EF4-FFF2-40B4-BE49-F238E27FC236}">
                <a16:creationId xmlns:a16="http://schemas.microsoft.com/office/drawing/2014/main" id="{AAC234D0-6E54-420D-83EE-00C78B78C0F7}"/>
              </a:ext>
            </a:extLst>
          </p:cNvPr>
          <p:cNvGrpSpPr/>
          <p:nvPr/>
        </p:nvGrpSpPr>
        <p:grpSpPr>
          <a:xfrm>
            <a:off x="5115989" y="2784569"/>
            <a:ext cx="902969" cy="553085"/>
            <a:chOff x="5115989" y="2784569"/>
            <a:chExt cx="902969" cy="553085"/>
          </a:xfrm>
        </p:grpSpPr>
        <p:sp>
          <p:nvSpPr>
            <p:cNvPr id="77" name="object 17">
              <a:extLst>
                <a:ext uri="{FF2B5EF4-FFF2-40B4-BE49-F238E27FC236}">
                  <a16:creationId xmlns:a16="http://schemas.microsoft.com/office/drawing/2014/main" id="{23C146FA-7360-46BF-9D47-FAF4D201C4B2}"/>
                </a:ext>
              </a:extLst>
            </p:cNvPr>
            <p:cNvSpPr/>
            <p:nvPr/>
          </p:nvSpPr>
          <p:spPr>
            <a:xfrm>
              <a:off x="5125514" y="2794094"/>
              <a:ext cx="810260" cy="489584"/>
            </a:xfrm>
            <a:custGeom>
              <a:avLst/>
              <a:gdLst/>
              <a:ahLst/>
              <a:cxnLst/>
              <a:rect l="l" t="t" r="r" b="b"/>
              <a:pathLst>
                <a:path w="810260" h="489585">
                  <a:moveTo>
                    <a:pt x="0" y="0"/>
                  </a:moveTo>
                  <a:lnTo>
                    <a:pt x="809648" y="4889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8">
              <a:extLst>
                <a:ext uri="{FF2B5EF4-FFF2-40B4-BE49-F238E27FC236}">
                  <a16:creationId xmlns:a16="http://schemas.microsoft.com/office/drawing/2014/main" id="{190FA36D-62A0-43C4-B528-81A11F302785}"/>
                </a:ext>
              </a:extLst>
            </p:cNvPr>
            <p:cNvSpPr/>
            <p:nvPr/>
          </p:nvSpPr>
          <p:spPr>
            <a:xfrm>
              <a:off x="5909388" y="3246643"/>
              <a:ext cx="109299" cy="906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19">
            <a:extLst>
              <a:ext uri="{FF2B5EF4-FFF2-40B4-BE49-F238E27FC236}">
                <a16:creationId xmlns:a16="http://schemas.microsoft.com/office/drawing/2014/main" id="{6C7D081F-7CCD-4DA6-A9FD-7F1CE8370972}"/>
              </a:ext>
            </a:extLst>
          </p:cNvPr>
          <p:cNvSpPr txBox="1"/>
          <p:nvPr/>
        </p:nvSpPr>
        <p:spPr>
          <a:xfrm>
            <a:off x="5041531" y="3010271"/>
            <a:ext cx="855344" cy="58477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Fully</a:t>
            </a:r>
            <a:endParaRPr lang="en-US" sz="12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Connecte</a:t>
            </a:r>
            <a:r>
              <a:rPr sz="1200" b="1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: 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200" spc="-3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80" name="object 21">
            <a:extLst>
              <a:ext uri="{FF2B5EF4-FFF2-40B4-BE49-F238E27FC236}">
                <a16:creationId xmlns:a16="http://schemas.microsoft.com/office/drawing/2014/main" id="{A7EEF7B6-46A3-4EAF-8255-923FBA458DB0}"/>
              </a:ext>
            </a:extLst>
          </p:cNvPr>
          <p:cNvSpPr/>
          <p:nvPr/>
        </p:nvSpPr>
        <p:spPr>
          <a:xfrm>
            <a:off x="7056626" y="1352550"/>
            <a:ext cx="3347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1">
            <a:extLst>
              <a:ext uri="{FF2B5EF4-FFF2-40B4-BE49-F238E27FC236}">
                <a16:creationId xmlns:a16="http://schemas.microsoft.com/office/drawing/2014/main" id="{0D74A77D-D02B-4229-A8A7-16D48E117271}"/>
              </a:ext>
            </a:extLst>
          </p:cNvPr>
          <p:cNvSpPr txBox="1"/>
          <p:nvPr/>
        </p:nvSpPr>
        <p:spPr>
          <a:xfrm>
            <a:off x="8443806" y="2420459"/>
            <a:ext cx="4400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84" name="object 30">
            <a:extLst>
              <a:ext uri="{FF2B5EF4-FFF2-40B4-BE49-F238E27FC236}">
                <a16:creationId xmlns:a16="http://schemas.microsoft.com/office/drawing/2014/main" id="{B7C9A66C-8997-4529-82FC-A1DE26AF1CEF}"/>
              </a:ext>
            </a:extLst>
          </p:cNvPr>
          <p:cNvSpPr txBox="1"/>
          <p:nvPr/>
        </p:nvSpPr>
        <p:spPr>
          <a:xfrm>
            <a:off x="7742129" y="2311376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1훈고딕굴림 R" panose="02020603020101020101" pitchFamily="18" charset="-127"/>
                <a:cs typeface="Arial"/>
              </a:rPr>
              <a:t>+</a:t>
            </a:r>
            <a:endParaRPr sz="30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85" name="object 31">
            <a:extLst>
              <a:ext uri="{FF2B5EF4-FFF2-40B4-BE49-F238E27FC236}">
                <a16:creationId xmlns:a16="http://schemas.microsoft.com/office/drawing/2014/main" id="{9DFD8DB4-61BE-434E-9632-CD7ED80AB252}"/>
              </a:ext>
            </a:extLst>
          </p:cNvPr>
          <p:cNvGrpSpPr/>
          <p:nvPr/>
        </p:nvGrpSpPr>
        <p:grpSpPr>
          <a:xfrm>
            <a:off x="7831084" y="1742946"/>
            <a:ext cx="82550" cy="608330"/>
            <a:chOff x="7831084" y="1742946"/>
            <a:chExt cx="82550" cy="608330"/>
          </a:xfrm>
        </p:grpSpPr>
        <p:sp>
          <p:nvSpPr>
            <p:cNvPr id="86" name="object 32">
              <a:extLst>
                <a:ext uri="{FF2B5EF4-FFF2-40B4-BE49-F238E27FC236}">
                  <a16:creationId xmlns:a16="http://schemas.microsoft.com/office/drawing/2014/main" id="{B986453B-9840-42A1-A3F7-D1906134BD21}"/>
                </a:ext>
              </a:extLst>
            </p:cNvPr>
            <p:cNvSpPr/>
            <p:nvPr/>
          </p:nvSpPr>
          <p:spPr>
            <a:xfrm>
              <a:off x="7872083" y="1742946"/>
              <a:ext cx="0" cy="511809"/>
            </a:xfrm>
            <a:custGeom>
              <a:avLst/>
              <a:gdLst/>
              <a:ahLst/>
              <a:cxnLst/>
              <a:rect l="l" t="t" r="r" b="b"/>
              <a:pathLst>
                <a:path h="511810">
                  <a:moveTo>
                    <a:pt x="0" y="0"/>
                  </a:moveTo>
                  <a:lnTo>
                    <a:pt x="0" y="5117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3">
              <a:extLst>
                <a:ext uri="{FF2B5EF4-FFF2-40B4-BE49-F238E27FC236}">
                  <a16:creationId xmlns:a16="http://schemas.microsoft.com/office/drawing/2014/main" id="{B382C1A0-4700-4522-B790-F40BEC5C8A6F}"/>
                </a:ext>
              </a:extLst>
            </p:cNvPr>
            <p:cNvSpPr/>
            <p:nvPr/>
          </p:nvSpPr>
          <p:spPr>
            <a:xfrm>
              <a:off x="7831084" y="2245220"/>
              <a:ext cx="81999" cy="1054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34">
            <a:extLst>
              <a:ext uri="{FF2B5EF4-FFF2-40B4-BE49-F238E27FC236}">
                <a16:creationId xmlns:a16="http://schemas.microsoft.com/office/drawing/2014/main" id="{EC20A3A7-4EEA-43F5-A61C-80EB7E96BEEA}"/>
              </a:ext>
            </a:extLst>
          </p:cNvPr>
          <p:cNvGrpSpPr/>
          <p:nvPr/>
        </p:nvGrpSpPr>
        <p:grpSpPr>
          <a:xfrm>
            <a:off x="7831084" y="2812519"/>
            <a:ext cx="82550" cy="610870"/>
            <a:chOff x="7831084" y="2812519"/>
            <a:chExt cx="82550" cy="610870"/>
          </a:xfrm>
        </p:grpSpPr>
        <p:sp>
          <p:nvSpPr>
            <p:cNvPr id="89" name="object 35">
              <a:extLst>
                <a:ext uri="{FF2B5EF4-FFF2-40B4-BE49-F238E27FC236}">
                  <a16:creationId xmlns:a16="http://schemas.microsoft.com/office/drawing/2014/main" id="{AAB10E9D-7378-44F1-8451-B4514B997666}"/>
                </a:ext>
              </a:extLst>
            </p:cNvPr>
            <p:cNvSpPr/>
            <p:nvPr/>
          </p:nvSpPr>
          <p:spPr>
            <a:xfrm>
              <a:off x="7872083" y="2908494"/>
              <a:ext cx="0" cy="514984"/>
            </a:xfrm>
            <a:custGeom>
              <a:avLst/>
              <a:gdLst/>
              <a:ahLst/>
              <a:cxnLst/>
              <a:rect l="l" t="t" r="r" b="b"/>
              <a:pathLst>
                <a:path h="514985">
                  <a:moveTo>
                    <a:pt x="0" y="514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6">
              <a:extLst>
                <a:ext uri="{FF2B5EF4-FFF2-40B4-BE49-F238E27FC236}">
                  <a16:creationId xmlns:a16="http://schemas.microsoft.com/office/drawing/2014/main" id="{65CDEE50-9AEC-47FE-8FB4-1AEEC82001C4}"/>
                </a:ext>
              </a:extLst>
            </p:cNvPr>
            <p:cNvSpPr/>
            <p:nvPr/>
          </p:nvSpPr>
          <p:spPr>
            <a:xfrm>
              <a:off x="7831084" y="2812519"/>
              <a:ext cx="81999" cy="1054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37">
            <a:extLst>
              <a:ext uri="{FF2B5EF4-FFF2-40B4-BE49-F238E27FC236}">
                <a16:creationId xmlns:a16="http://schemas.microsoft.com/office/drawing/2014/main" id="{85952151-4A2B-4B38-8B60-88B41AC977F8}"/>
              </a:ext>
            </a:extLst>
          </p:cNvPr>
          <p:cNvGrpSpPr/>
          <p:nvPr/>
        </p:nvGrpSpPr>
        <p:grpSpPr>
          <a:xfrm>
            <a:off x="8054383" y="2519569"/>
            <a:ext cx="365760" cy="82550"/>
            <a:chOff x="8054383" y="2519569"/>
            <a:chExt cx="365760" cy="82550"/>
          </a:xfrm>
        </p:grpSpPr>
        <p:sp>
          <p:nvSpPr>
            <p:cNvPr id="92" name="object 38">
              <a:extLst>
                <a:ext uri="{FF2B5EF4-FFF2-40B4-BE49-F238E27FC236}">
                  <a16:creationId xmlns:a16="http://schemas.microsoft.com/office/drawing/2014/main" id="{836EE693-CB08-42F3-B405-4E1963036EDB}"/>
                </a:ext>
              </a:extLst>
            </p:cNvPr>
            <p:cNvSpPr/>
            <p:nvPr/>
          </p:nvSpPr>
          <p:spPr>
            <a:xfrm>
              <a:off x="8054383" y="2560569"/>
              <a:ext cx="269875" cy="0"/>
            </a:xfrm>
            <a:custGeom>
              <a:avLst/>
              <a:gdLst/>
              <a:ahLst/>
              <a:cxnLst/>
              <a:rect l="l" t="t" r="r" b="b"/>
              <a:pathLst>
                <a:path w="269875">
                  <a:moveTo>
                    <a:pt x="0" y="0"/>
                  </a:moveTo>
                  <a:lnTo>
                    <a:pt x="269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39">
              <a:extLst>
                <a:ext uri="{FF2B5EF4-FFF2-40B4-BE49-F238E27FC236}">
                  <a16:creationId xmlns:a16="http://schemas.microsoft.com/office/drawing/2014/main" id="{33F856AC-2D6F-49FA-BBE1-8E8019CC5D6C}"/>
                </a:ext>
              </a:extLst>
            </p:cNvPr>
            <p:cNvSpPr/>
            <p:nvPr/>
          </p:nvSpPr>
          <p:spPr>
            <a:xfrm>
              <a:off x="8314258" y="2519569"/>
              <a:ext cx="105499" cy="819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0363ED3A-D210-465E-9A6F-31F68D06B340}"/>
              </a:ext>
            </a:extLst>
          </p:cNvPr>
          <p:cNvSpPr txBox="1"/>
          <p:nvPr/>
        </p:nvSpPr>
        <p:spPr>
          <a:xfrm>
            <a:off x="5578309" y="2679677"/>
            <a:ext cx="33453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</a:rPr>
              <a:t>: 2</a:t>
            </a:r>
            <a:r>
              <a:rPr lang="ko-KR" altLang="en-US" sz="1600" dirty="0">
                <a:solidFill>
                  <a:schemeClr val="accent2"/>
                </a:solidFill>
              </a:rPr>
              <a:t>개의 </a:t>
            </a:r>
            <a:r>
              <a:rPr lang="en-US" altLang="ko-KR" sz="1600" dirty="0">
                <a:solidFill>
                  <a:schemeClr val="accent2"/>
                </a:solidFill>
              </a:rPr>
              <a:t>loss</a:t>
            </a:r>
            <a:r>
              <a:rPr lang="ko-KR" altLang="en-US" sz="1600" dirty="0">
                <a:solidFill>
                  <a:schemeClr val="accent2"/>
                </a:solidFill>
              </a:rPr>
              <a:t>를 합친 것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24808F-0B06-4492-B374-BD74DA60138D}"/>
              </a:ext>
            </a:extLst>
          </p:cNvPr>
          <p:cNvSpPr txBox="1"/>
          <p:nvPr/>
        </p:nvSpPr>
        <p:spPr>
          <a:xfrm>
            <a:off x="2818758" y="4248662"/>
            <a:ext cx="3036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합칠 때 가중치를 잘 </a:t>
            </a:r>
            <a:r>
              <a:rPr lang="ko-KR" altLang="en-US" sz="1400" dirty="0" err="1"/>
              <a:t>설정해야한다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가중치는 </a:t>
            </a:r>
            <a:r>
              <a:rPr lang="en-US" altLang="ko-KR" sz="1400" dirty="0"/>
              <a:t>hyperparameter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3894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Other Computer </a:t>
            </a:r>
            <a:r>
              <a:rPr spc="-10" dirty="0"/>
              <a:t>Vision</a:t>
            </a:r>
            <a:r>
              <a:rPr spc="-90" dirty="0"/>
              <a:t> </a:t>
            </a:r>
            <a:r>
              <a:rPr spc="-5" dirty="0"/>
              <a:t>Tasks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30370" y="1701034"/>
            <a:ext cx="2094230" cy="1812289"/>
            <a:chOff x="2430370" y="1701034"/>
            <a:chExt cx="2094230" cy="1812289"/>
          </a:xfrm>
        </p:grpSpPr>
        <p:sp>
          <p:nvSpPr>
            <p:cNvPr id="4" name="object 4"/>
            <p:cNvSpPr/>
            <p:nvPr/>
          </p:nvSpPr>
          <p:spPr>
            <a:xfrm>
              <a:off x="2430370" y="1701034"/>
              <a:ext cx="2093695" cy="18122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2694" y="2020983"/>
              <a:ext cx="1703705" cy="1172845"/>
            </a:xfrm>
            <a:custGeom>
              <a:avLst/>
              <a:gdLst/>
              <a:ahLst/>
              <a:cxnLst/>
              <a:rect l="l" t="t" r="r" b="b"/>
              <a:pathLst>
                <a:path w="1703704" h="1172845">
                  <a:moveTo>
                    <a:pt x="0" y="0"/>
                  </a:moveTo>
                  <a:lnTo>
                    <a:pt x="1703096" y="0"/>
                  </a:lnTo>
                  <a:lnTo>
                    <a:pt x="1703096" y="1172410"/>
                  </a:lnTo>
                  <a:lnTo>
                    <a:pt x="0" y="117241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22694" y="1061711"/>
            <a:ext cx="17087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1훈고딕굴림 R" panose="02020603020101020101" pitchFamily="18" charset="-127"/>
                <a:cs typeface="Arial"/>
              </a:rPr>
              <a:t>Classification</a:t>
            </a:r>
            <a:endParaRPr dirty="0">
              <a:latin typeface="1훈고딕굴림 R" panose="02020603020101020101" pitchFamily="18" charset="-127"/>
              <a:cs typeface="Arial"/>
            </a:endParaRPr>
          </a:p>
          <a:p>
            <a:pPr marL="12700" algn="ctr">
              <a:lnSpc>
                <a:spcPct val="100000"/>
              </a:lnSpc>
            </a:pPr>
            <a:r>
              <a:rPr b="1" dirty="0">
                <a:latin typeface="1훈고딕굴림 R" panose="02020603020101020101" pitchFamily="18" charset="-127"/>
                <a:cs typeface="Arial"/>
              </a:rPr>
              <a:t>+</a:t>
            </a:r>
            <a:r>
              <a:rPr b="1" spc="-11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b="1" spc="-5" dirty="0">
                <a:latin typeface="1훈고딕굴림 R" panose="02020603020101020101" pitchFamily="18" charset="-127"/>
                <a:cs typeface="Arial"/>
              </a:rPr>
              <a:t>Localization</a:t>
            </a:r>
            <a:endParaRPr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311" y="1020576"/>
            <a:ext cx="2007016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1훈고딕굴림 R" panose="02020603020101020101" pitchFamily="18" charset="-127"/>
                <a:cs typeface="Arial"/>
              </a:rPr>
              <a:t>Semantic  </a:t>
            </a:r>
            <a:endParaRPr lang="en-US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 indent="27432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1훈고딕굴림 R" panose="02020603020101020101" pitchFamily="18" charset="-127"/>
                <a:cs typeface="Arial"/>
              </a:rPr>
              <a:t>Segmentation</a:t>
            </a:r>
            <a:endParaRPr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5865" y="1065789"/>
            <a:ext cx="165120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1훈고딕굴림 R" panose="02020603020101020101" pitchFamily="18" charset="-127"/>
                <a:cs typeface="Arial"/>
              </a:rPr>
              <a:t>Object </a:t>
            </a:r>
            <a:endParaRPr lang="en-US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 indent="18288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1훈고딕굴림 R" panose="02020603020101020101" pitchFamily="18" charset="-127"/>
                <a:cs typeface="Arial"/>
              </a:rPr>
              <a:t>Detection</a:t>
            </a:r>
            <a:endParaRPr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68892" y="1085838"/>
            <a:ext cx="2007016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1훈고딕굴림 R" panose="02020603020101020101" pitchFamily="18" charset="-127"/>
                <a:cs typeface="Arial"/>
              </a:rPr>
              <a:t>Instance </a:t>
            </a:r>
            <a:endParaRPr lang="en-US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 indent="32385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1훈고딕굴림 R" panose="02020603020101020101" pitchFamily="18" charset="-127"/>
                <a:cs typeface="Arial"/>
              </a:rPr>
              <a:t>Segmentation</a:t>
            </a:r>
            <a:endParaRPr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917411" y="1743171"/>
            <a:ext cx="2106870" cy="1812296"/>
            <a:chOff x="6917411" y="1743171"/>
            <a:chExt cx="2106870" cy="1812296"/>
          </a:xfrm>
        </p:grpSpPr>
        <p:sp>
          <p:nvSpPr>
            <p:cNvPr id="12" name="object 12"/>
            <p:cNvSpPr/>
            <p:nvPr/>
          </p:nvSpPr>
          <p:spPr>
            <a:xfrm>
              <a:off x="6917411" y="1743171"/>
              <a:ext cx="2106870" cy="181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4" y="1053122"/>
                  </a:moveTo>
                  <a:lnTo>
                    <a:pt x="202999" y="952423"/>
                  </a:lnTo>
                  <a:lnTo>
                    <a:pt x="173749" y="774098"/>
                  </a:lnTo>
                  <a:lnTo>
                    <a:pt x="208474" y="614673"/>
                  </a:lnTo>
                  <a:lnTo>
                    <a:pt x="107899" y="629348"/>
                  </a:lnTo>
                  <a:lnTo>
                    <a:pt x="0" y="572723"/>
                  </a:lnTo>
                  <a:lnTo>
                    <a:pt x="7324" y="396474"/>
                  </a:lnTo>
                  <a:lnTo>
                    <a:pt x="62174" y="383899"/>
                  </a:lnTo>
                  <a:lnTo>
                    <a:pt x="181049" y="507673"/>
                  </a:lnTo>
                  <a:lnTo>
                    <a:pt x="230424" y="390199"/>
                  </a:lnTo>
                  <a:lnTo>
                    <a:pt x="153624" y="306274"/>
                  </a:lnTo>
                  <a:lnTo>
                    <a:pt x="201174" y="138449"/>
                  </a:lnTo>
                  <a:lnTo>
                    <a:pt x="175574" y="94399"/>
                  </a:lnTo>
                  <a:lnTo>
                    <a:pt x="201174" y="23074"/>
                  </a:lnTo>
                  <a:lnTo>
                    <a:pt x="294449" y="37749"/>
                  </a:lnTo>
                  <a:lnTo>
                    <a:pt x="323699" y="12574"/>
                  </a:lnTo>
                  <a:lnTo>
                    <a:pt x="424274" y="0"/>
                  </a:lnTo>
                  <a:lnTo>
                    <a:pt x="502923" y="54524"/>
                  </a:lnTo>
                  <a:lnTo>
                    <a:pt x="544973" y="18874"/>
                  </a:lnTo>
                  <a:lnTo>
                    <a:pt x="605348" y="65024"/>
                  </a:lnTo>
                  <a:lnTo>
                    <a:pt x="596198" y="148949"/>
                  </a:lnTo>
                  <a:lnTo>
                    <a:pt x="612648" y="209774"/>
                  </a:lnTo>
                  <a:lnTo>
                    <a:pt x="662023" y="260124"/>
                  </a:lnTo>
                  <a:lnTo>
                    <a:pt x="638248" y="335649"/>
                  </a:lnTo>
                  <a:lnTo>
                    <a:pt x="660198" y="356624"/>
                  </a:lnTo>
                  <a:lnTo>
                    <a:pt x="671173" y="526548"/>
                  </a:lnTo>
                  <a:lnTo>
                    <a:pt x="705923" y="593698"/>
                  </a:lnTo>
                  <a:lnTo>
                    <a:pt x="629098" y="690198"/>
                  </a:lnTo>
                  <a:lnTo>
                    <a:pt x="660198" y="797173"/>
                  </a:lnTo>
                  <a:lnTo>
                    <a:pt x="561448" y="1044722"/>
                  </a:lnTo>
                  <a:lnTo>
                    <a:pt x="402349" y="1040547"/>
                  </a:lnTo>
                  <a:lnTo>
                    <a:pt x="495599" y="872698"/>
                  </a:lnTo>
                  <a:lnTo>
                    <a:pt x="466349" y="809773"/>
                  </a:lnTo>
                  <a:lnTo>
                    <a:pt x="358449" y="816048"/>
                  </a:lnTo>
                  <a:lnTo>
                    <a:pt x="301749" y="870623"/>
                  </a:lnTo>
                  <a:lnTo>
                    <a:pt x="340149" y="1051022"/>
                  </a:lnTo>
                  <a:lnTo>
                    <a:pt x="166424" y="1053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74" y="138449"/>
                  </a:moveTo>
                  <a:lnTo>
                    <a:pt x="153624" y="306274"/>
                  </a:lnTo>
                  <a:lnTo>
                    <a:pt x="230424" y="390199"/>
                  </a:lnTo>
                  <a:lnTo>
                    <a:pt x="181049" y="507673"/>
                  </a:lnTo>
                  <a:lnTo>
                    <a:pt x="62174" y="383899"/>
                  </a:lnTo>
                  <a:lnTo>
                    <a:pt x="7324" y="396474"/>
                  </a:lnTo>
                  <a:lnTo>
                    <a:pt x="0" y="572723"/>
                  </a:lnTo>
                  <a:lnTo>
                    <a:pt x="107899" y="629348"/>
                  </a:lnTo>
                  <a:lnTo>
                    <a:pt x="208474" y="614673"/>
                  </a:lnTo>
                  <a:lnTo>
                    <a:pt x="173749" y="774098"/>
                  </a:lnTo>
                  <a:lnTo>
                    <a:pt x="202999" y="952423"/>
                  </a:lnTo>
                  <a:lnTo>
                    <a:pt x="166424" y="1053122"/>
                  </a:lnTo>
                  <a:lnTo>
                    <a:pt x="340149" y="1051022"/>
                  </a:lnTo>
                  <a:lnTo>
                    <a:pt x="301749" y="870623"/>
                  </a:lnTo>
                  <a:lnTo>
                    <a:pt x="358449" y="816048"/>
                  </a:lnTo>
                  <a:lnTo>
                    <a:pt x="466349" y="809773"/>
                  </a:lnTo>
                  <a:lnTo>
                    <a:pt x="495599" y="872698"/>
                  </a:lnTo>
                  <a:lnTo>
                    <a:pt x="402349" y="1040547"/>
                  </a:lnTo>
                  <a:lnTo>
                    <a:pt x="561448" y="1044722"/>
                  </a:lnTo>
                  <a:lnTo>
                    <a:pt x="660198" y="797173"/>
                  </a:lnTo>
                  <a:lnTo>
                    <a:pt x="629098" y="690198"/>
                  </a:lnTo>
                  <a:lnTo>
                    <a:pt x="705923" y="593698"/>
                  </a:lnTo>
                  <a:lnTo>
                    <a:pt x="671173" y="526548"/>
                  </a:lnTo>
                  <a:lnTo>
                    <a:pt x="660198" y="356624"/>
                  </a:lnTo>
                  <a:lnTo>
                    <a:pt x="638248" y="335649"/>
                  </a:lnTo>
                  <a:lnTo>
                    <a:pt x="662023" y="260124"/>
                  </a:lnTo>
                  <a:lnTo>
                    <a:pt x="612648" y="209774"/>
                  </a:lnTo>
                  <a:lnTo>
                    <a:pt x="596198" y="148949"/>
                  </a:lnTo>
                  <a:lnTo>
                    <a:pt x="605348" y="65024"/>
                  </a:lnTo>
                  <a:lnTo>
                    <a:pt x="544973" y="18874"/>
                  </a:lnTo>
                  <a:lnTo>
                    <a:pt x="502923" y="54524"/>
                  </a:lnTo>
                  <a:lnTo>
                    <a:pt x="424274" y="0"/>
                  </a:lnTo>
                  <a:lnTo>
                    <a:pt x="323699" y="12574"/>
                  </a:lnTo>
                  <a:lnTo>
                    <a:pt x="294449" y="37749"/>
                  </a:lnTo>
                  <a:lnTo>
                    <a:pt x="201174" y="23074"/>
                  </a:lnTo>
                  <a:lnTo>
                    <a:pt x="175574" y="94399"/>
                  </a:lnTo>
                  <a:lnTo>
                    <a:pt x="201174" y="13844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49" y="819773"/>
                  </a:move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74" y="406399"/>
                  </a:move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49" y="715248"/>
                  </a:move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74" y="204349"/>
                  </a:move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22720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8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1" y="171302"/>
                </a:lnTo>
                <a:lnTo>
                  <a:pt x="1868296" y="175949"/>
                </a:lnTo>
                <a:lnTo>
                  <a:pt x="1275397" y="175949"/>
                </a:lnTo>
                <a:lnTo>
                  <a:pt x="1223232" y="180596"/>
                </a:lnTo>
                <a:lnTo>
                  <a:pt x="1175346" y="193833"/>
                </a:lnTo>
                <a:lnTo>
                  <a:pt x="1133105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20" y="241851"/>
                </a:lnTo>
                <a:lnTo>
                  <a:pt x="962689" y="214603"/>
                </a:lnTo>
                <a:lnTo>
                  <a:pt x="920449" y="193833"/>
                </a:lnTo>
                <a:lnTo>
                  <a:pt x="872563" y="180596"/>
                </a:lnTo>
                <a:lnTo>
                  <a:pt x="820398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0149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7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3" y="171302"/>
                </a:lnTo>
                <a:lnTo>
                  <a:pt x="1839501" y="175949"/>
                </a:lnTo>
                <a:lnTo>
                  <a:pt x="1260994" y="175949"/>
                </a:lnTo>
                <a:lnTo>
                  <a:pt x="1208831" y="180596"/>
                </a:lnTo>
                <a:lnTo>
                  <a:pt x="1160946" y="193833"/>
                </a:lnTo>
                <a:lnTo>
                  <a:pt x="1118706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19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4" y="180596"/>
                </a:lnTo>
                <a:lnTo>
                  <a:pt x="8060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8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53799" y="1685576"/>
            <a:ext cx="2141804" cy="1818608"/>
            <a:chOff x="167585" y="1697884"/>
            <a:chExt cx="2141804" cy="1818608"/>
          </a:xfrm>
        </p:grpSpPr>
        <p:sp>
          <p:nvSpPr>
            <p:cNvPr id="23" name="object 23"/>
            <p:cNvSpPr/>
            <p:nvPr/>
          </p:nvSpPr>
          <p:spPr>
            <a:xfrm>
              <a:off x="167585" y="1697884"/>
              <a:ext cx="2137935" cy="1818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07" y="1154010"/>
                  </a:move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68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81" y="723648"/>
                  </a:moveTo>
                  <a:lnTo>
                    <a:pt x="0" y="793785"/>
                  </a:ln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0505" y="3538950"/>
            <a:ext cx="1499235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0"/>
              </a:lnSpc>
            </a:pP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GRASS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6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F0C131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A54D79"/>
                </a:solidFill>
                <a:latin typeface="1훈고딕굴림 R" panose="02020603020101020101" pitchFamily="18" charset="-127"/>
                <a:cs typeface="Arial"/>
              </a:rPr>
              <a:t>TREE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SKY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37188" y="3615150"/>
            <a:ext cx="4953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32468" y="3615150"/>
            <a:ext cx="17907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25292" y="3615150"/>
            <a:ext cx="17907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31639" y="4312313"/>
            <a:ext cx="138832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Multiple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8323" y="4350698"/>
            <a:ext cx="196046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No objects, just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pixels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69097" y="4350698"/>
            <a:ext cx="138832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Single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72400" y="4429406"/>
            <a:ext cx="1278502" cy="9746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6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6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7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7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7"/>
              </a:rPr>
              <a:t>domain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5372714" y="2299603"/>
            <a:ext cx="19564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Multitask</a:t>
            </a:r>
            <a:r>
              <a:rPr sz="2400" spc="-90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Loss</a:t>
            </a:r>
            <a:endParaRPr sz="2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51" name="object 4">
            <a:extLst>
              <a:ext uri="{FF2B5EF4-FFF2-40B4-BE49-F238E27FC236}">
                <a16:creationId xmlns:a16="http://schemas.microsoft.com/office/drawing/2014/main" id="{BB8BB73E-E241-4012-90FF-218C2994EF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49172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 </a:t>
            </a:r>
            <a:r>
              <a:rPr dirty="0"/>
              <a:t>+</a:t>
            </a:r>
            <a:r>
              <a:rPr spc="-95" dirty="0"/>
              <a:t> </a:t>
            </a:r>
            <a:r>
              <a:rPr spc="-5" dirty="0"/>
              <a:t>Localization</a:t>
            </a:r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BC735EC0-5158-4148-AAC4-F074F347BD3F}"/>
              </a:ext>
            </a:extLst>
          </p:cNvPr>
          <p:cNvSpPr txBox="1"/>
          <p:nvPr/>
        </p:nvSpPr>
        <p:spPr>
          <a:xfrm>
            <a:off x="7572661" y="1188984"/>
            <a:ext cx="7245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Softmax  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3" name="object 19">
            <a:extLst>
              <a:ext uri="{FF2B5EF4-FFF2-40B4-BE49-F238E27FC236}">
                <a16:creationId xmlns:a16="http://schemas.microsoft.com/office/drawing/2014/main" id="{8C0AB007-F6CD-4608-8CD4-69DFD490177C}"/>
              </a:ext>
            </a:extLst>
          </p:cNvPr>
          <p:cNvSpPr txBox="1"/>
          <p:nvPr/>
        </p:nvSpPr>
        <p:spPr>
          <a:xfrm>
            <a:off x="7572661" y="3543806"/>
            <a:ext cx="6959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L2</a:t>
            </a:r>
            <a:r>
              <a:rPr sz="1400" b="1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4" name="object 21">
            <a:extLst>
              <a:ext uri="{FF2B5EF4-FFF2-40B4-BE49-F238E27FC236}">
                <a16:creationId xmlns:a16="http://schemas.microsoft.com/office/drawing/2014/main" id="{FAF6BEB7-CC5D-4EC6-A078-7368BBE6AFE2}"/>
              </a:ext>
            </a:extLst>
          </p:cNvPr>
          <p:cNvSpPr/>
          <p:nvPr/>
        </p:nvSpPr>
        <p:spPr>
          <a:xfrm>
            <a:off x="7177985" y="3623492"/>
            <a:ext cx="3347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2">
            <a:extLst>
              <a:ext uri="{FF2B5EF4-FFF2-40B4-BE49-F238E27FC236}">
                <a16:creationId xmlns:a16="http://schemas.microsoft.com/office/drawing/2014/main" id="{0D64D4A7-C13A-4294-9317-27C85F713A44}"/>
              </a:ext>
            </a:extLst>
          </p:cNvPr>
          <p:cNvSpPr txBox="1"/>
          <p:nvPr/>
        </p:nvSpPr>
        <p:spPr>
          <a:xfrm>
            <a:off x="7439759" y="361286"/>
            <a:ext cx="1170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Correct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label: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01D1D06E-EF74-44E3-85B2-4043DFF7185C}"/>
              </a:ext>
            </a:extLst>
          </p:cNvPr>
          <p:cNvSpPr txBox="1"/>
          <p:nvPr/>
        </p:nvSpPr>
        <p:spPr>
          <a:xfrm>
            <a:off x="7439758" y="570836"/>
            <a:ext cx="4275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57" name="object 24">
            <a:extLst>
              <a:ext uri="{FF2B5EF4-FFF2-40B4-BE49-F238E27FC236}">
                <a16:creationId xmlns:a16="http://schemas.microsoft.com/office/drawing/2014/main" id="{FD419DF9-0F7D-4F99-91DC-09BC457A37F5}"/>
              </a:ext>
            </a:extLst>
          </p:cNvPr>
          <p:cNvGrpSpPr/>
          <p:nvPr/>
        </p:nvGrpSpPr>
        <p:grpSpPr>
          <a:xfrm>
            <a:off x="7939234" y="732323"/>
            <a:ext cx="82550" cy="400050"/>
            <a:chOff x="7939234" y="732323"/>
            <a:chExt cx="82550" cy="400050"/>
          </a:xfrm>
        </p:grpSpPr>
        <p:sp>
          <p:nvSpPr>
            <p:cNvPr id="58" name="object 25">
              <a:extLst>
                <a:ext uri="{FF2B5EF4-FFF2-40B4-BE49-F238E27FC236}">
                  <a16:creationId xmlns:a16="http://schemas.microsoft.com/office/drawing/2014/main" id="{1ADCA39B-6D7C-4BFE-9B2D-DB6BA4314B80}"/>
                </a:ext>
              </a:extLst>
            </p:cNvPr>
            <p:cNvSpPr/>
            <p:nvPr/>
          </p:nvSpPr>
          <p:spPr>
            <a:xfrm>
              <a:off x="7980233" y="732323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h="304165">
                  <a:moveTo>
                    <a:pt x="0" y="0"/>
                  </a:moveTo>
                  <a:lnTo>
                    <a:pt x="0" y="3038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6">
              <a:extLst>
                <a:ext uri="{FF2B5EF4-FFF2-40B4-BE49-F238E27FC236}">
                  <a16:creationId xmlns:a16="http://schemas.microsoft.com/office/drawing/2014/main" id="{BA8FE649-9E71-42D7-9947-459ADC9D025F}"/>
                </a:ext>
              </a:extLst>
            </p:cNvPr>
            <p:cNvSpPr/>
            <p:nvPr/>
          </p:nvSpPr>
          <p:spPr>
            <a:xfrm>
              <a:off x="7939234" y="1026697"/>
              <a:ext cx="81999" cy="105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27">
            <a:extLst>
              <a:ext uri="{FF2B5EF4-FFF2-40B4-BE49-F238E27FC236}">
                <a16:creationId xmlns:a16="http://schemas.microsoft.com/office/drawing/2014/main" id="{A6FC7A97-C713-4D7A-8E10-967303BBB40E}"/>
              </a:ext>
            </a:extLst>
          </p:cNvPr>
          <p:cNvSpPr/>
          <p:nvPr/>
        </p:nvSpPr>
        <p:spPr>
          <a:xfrm>
            <a:off x="7867359" y="3869417"/>
            <a:ext cx="81999" cy="263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3">
            <a:extLst>
              <a:ext uri="{FF2B5EF4-FFF2-40B4-BE49-F238E27FC236}">
                <a16:creationId xmlns:a16="http://schemas.microsoft.com/office/drawing/2014/main" id="{4484C717-0746-45B0-87EC-F8C5BBB13DC9}"/>
              </a:ext>
            </a:extLst>
          </p:cNvPr>
          <p:cNvSpPr txBox="1"/>
          <p:nvPr/>
        </p:nvSpPr>
        <p:spPr>
          <a:xfrm>
            <a:off x="7439758" y="4116803"/>
            <a:ext cx="1580515" cy="85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Correct</a:t>
            </a:r>
            <a:r>
              <a:rPr sz="1400" b="1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box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(x’, y’,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w’,</a:t>
            </a:r>
            <a:r>
              <a:rPr sz="1400" spc="-3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h’)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1045"/>
              </a:spcBef>
            </a:pPr>
            <a:r>
              <a:rPr sz="2000" spc="-5" dirty="0">
                <a:solidFill>
                  <a:srgbClr val="FFFFFF"/>
                </a:solidFill>
                <a:latin typeface="1훈고딕굴림 R" panose="02020603020101020101" pitchFamily="18" charset="-127"/>
                <a:cs typeface="Arial"/>
              </a:rPr>
              <a:t>201</a:t>
            </a:r>
            <a:endParaRPr sz="20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3" name="object 2">
            <a:extLst>
              <a:ext uri="{FF2B5EF4-FFF2-40B4-BE49-F238E27FC236}">
                <a16:creationId xmlns:a16="http://schemas.microsoft.com/office/drawing/2014/main" id="{D4AD109F-A416-491F-9E15-DD08CAD8669E}"/>
              </a:ext>
            </a:extLst>
          </p:cNvPr>
          <p:cNvSpPr txBox="1"/>
          <p:nvPr/>
        </p:nvSpPr>
        <p:spPr>
          <a:xfrm>
            <a:off x="6042911" y="988410"/>
            <a:ext cx="1141095" cy="1089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Class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Scores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Cat:</a:t>
            </a:r>
            <a:r>
              <a:rPr sz="14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0.9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Dog: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0.05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Car:</a:t>
            </a:r>
            <a:r>
              <a:rPr sz="14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0.01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...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9" name="object 9">
            <a:extLst>
              <a:ext uri="{FF2B5EF4-FFF2-40B4-BE49-F238E27FC236}">
                <a16:creationId xmlns:a16="http://schemas.microsoft.com/office/drawing/2014/main" id="{90864D84-B0A8-4602-B048-A3808440209C}"/>
              </a:ext>
            </a:extLst>
          </p:cNvPr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0">
            <a:extLst>
              <a:ext uri="{FF2B5EF4-FFF2-40B4-BE49-F238E27FC236}">
                <a16:creationId xmlns:a16="http://schemas.microsoft.com/office/drawing/2014/main" id="{BF6010ED-E6E8-4953-BAE6-3D18FD016E74}"/>
              </a:ext>
            </a:extLst>
          </p:cNvPr>
          <p:cNvSpPr txBox="1"/>
          <p:nvPr/>
        </p:nvSpPr>
        <p:spPr>
          <a:xfrm>
            <a:off x="4331198" y="3066681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Vector: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4096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1" name="object 11">
            <a:extLst>
              <a:ext uri="{FF2B5EF4-FFF2-40B4-BE49-F238E27FC236}">
                <a16:creationId xmlns:a16="http://schemas.microsoft.com/office/drawing/2014/main" id="{6B6859CA-ED54-4B64-8123-847B72FDA6B6}"/>
              </a:ext>
            </a:extLst>
          </p:cNvPr>
          <p:cNvSpPr txBox="1"/>
          <p:nvPr/>
        </p:nvSpPr>
        <p:spPr>
          <a:xfrm>
            <a:off x="4597219" y="1217451"/>
            <a:ext cx="1141094" cy="61042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Fully</a:t>
            </a:r>
            <a:endParaRPr lang="en-US" sz="12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Connected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:</a:t>
            </a:r>
            <a:endParaRPr lang="en-US" sz="12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200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1000</a:t>
            </a:r>
            <a:endParaRPr sz="12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72" name="object 12">
            <a:extLst>
              <a:ext uri="{FF2B5EF4-FFF2-40B4-BE49-F238E27FC236}">
                <a16:creationId xmlns:a16="http://schemas.microsoft.com/office/drawing/2014/main" id="{01E86F07-3A75-4DAA-8D3D-C302C63A1200}"/>
              </a:ext>
            </a:extLst>
          </p:cNvPr>
          <p:cNvGrpSpPr/>
          <p:nvPr/>
        </p:nvGrpSpPr>
        <p:grpSpPr>
          <a:xfrm>
            <a:off x="4855465" y="1511061"/>
            <a:ext cx="1101090" cy="753745"/>
            <a:chOff x="4855465" y="1511061"/>
            <a:chExt cx="1101090" cy="753745"/>
          </a:xfrm>
        </p:grpSpPr>
        <p:sp>
          <p:nvSpPr>
            <p:cNvPr id="73" name="object 13">
              <a:extLst>
                <a:ext uri="{FF2B5EF4-FFF2-40B4-BE49-F238E27FC236}">
                  <a16:creationId xmlns:a16="http://schemas.microsoft.com/office/drawing/2014/main" id="{C949E6E5-733D-438A-A382-3A514B82B638}"/>
                </a:ext>
              </a:extLst>
            </p:cNvPr>
            <p:cNvSpPr/>
            <p:nvPr/>
          </p:nvSpPr>
          <p:spPr>
            <a:xfrm>
              <a:off x="4864990" y="1569141"/>
              <a:ext cx="1010919" cy="685800"/>
            </a:xfrm>
            <a:custGeom>
              <a:avLst/>
              <a:gdLst/>
              <a:ahLst/>
              <a:cxnLst/>
              <a:rect l="l" t="t" r="r" b="b"/>
              <a:pathLst>
                <a:path w="1010920" h="685800">
                  <a:moveTo>
                    <a:pt x="0" y="685803"/>
                  </a:moveTo>
                  <a:lnTo>
                    <a:pt x="101032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4">
              <a:extLst>
                <a:ext uri="{FF2B5EF4-FFF2-40B4-BE49-F238E27FC236}">
                  <a16:creationId xmlns:a16="http://schemas.microsoft.com/office/drawing/2014/main" id="{DD8646E8-6EE9-4CC3-BD07-1D7FE68E36CE}"/>
                </a:ext>
              </a:extLst>
            </p:cNvPr>
            <p:cNvSpPr/>
            <p:nvPr/>
          </p:nvSpPr>
          <p:spPr>
            <a:xfrm>
              <a:off x="5848113" y="1511061"/>
              <a:ext cx="108249" cy="936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15">
            <a:extLst>
              <a:ext uri="{FF2B5EF4-FFF2-40B4-BE49-F238E27FC236}">
                <a16:creationId xmlns:a16="http://schemas.microsoft.com/office/drawing/2014/main" id="{C218EB98-40E4-45C9-9EB7-AB6CEFB4A34F}"/>
              </a:ext>
            </a:extLst>
          </p:cNvPr>
          <p:cNvSpPr txBox="1"/>
          <p:nvPr/>
        </p:nvSpPr>
        <p:spPr>
          <a:xfrm>
            <a:off x="6141295" y="3249374"/>
            <a:ext cx="1062355" cy="6913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Box </a:t>
            </a:r>
            <a:endParaRPr lang="en-US" sz="14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Coordinates 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400" spc="-5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76" name="object 16">
            <a:extLst>
              <a:ext uri="{FF2B5EF4-FFF2-40B4-BE49-F238E27FC236}">
                <a16:creationId xmlns:a16="http://schemas.microsoft.com/office/drawing/2014/main" id="{AAC234D0-6E54-420D-83EE-00C78B78C0F7}"/>
              </a:ext>
            </a:extLst>
          </p:cNvPr>
          <p:cNvGrpSpPr/>
          <p:nvPr/>
        </p:nvGrpSpPr>
        <p:grpSpPr>
          <a:xfrm>
            <a:off x="5115989" y="2784569"/>
            <a:ext cx="902969" cy="553085"/>
            <a:chOff x="5115989" y="2784569"/>
            <a:chExt cx="902969" cy="553085"/>
          </a:xfrm>
        </p:grpSpPr>
        <p:sp>
          <p:nvSpPr>
            <p:cNvPr id="77" name="object 17">
              <a:extLst>
                <a:ext uri="{FF2B5EF4-FFF2-40B4-BE49-F238E27FC236}">
                  <a16:creationId xmlns:a16="http://schemas.microsoft.com/office/drawing/2014/main" id="{23C146FA-7360-46BF-9D47-FAF4D201C4B2}"/>
                </a:ext>
              </a:extLst>
            </p:cNvPr>
            <p:cNvSpPr/>
            <p:nvPr/>
          </p:nvSpPr>
          <p:spPr>
            <a:xfrm>
              <a:off x="5125514" y="2794094"/>
              <a:ext cx="810260" cy="489584"/>
            </a:xfrm>
            <a:custGeom>
              <a:avLst/>
              <a:gdLst/>
              <a:ahLst/>
              <a:cxnLst/>
              <a:rect l="l" t="t" r="r" b="b"/>
              <a:pathLst>
                <a:path w="810260" h="489585">
                  <a:moveTo>
                    <a:pt x="0" y="0"/>
                  </a:moveTo>
                  <a:lnTo>
                    <a:pt x="809648" y="4889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8">
              <a:extLst>
                <a:ext uri="{FF2B5EF4-FFF2-40B4-BE49-F238E27FC236}">
                  <a16:creationId xmlns:a16="http://schemas.microsoft.com/office/drawing/2014/main" id="{190FA36D-62A0-43C4-B528-81A11F302785}"/>
                </a:ext>
              </a:extLst>
            </p:cNvPr>
            <p:cNvSpPr/>
            <p:nvPr/>
          </p:nvSpPr>
          <p:spPr>
            <a:xfrm>
              <a:off x="5909388" y="3246643"/>
              <a:ext cx="109299" cy="906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19">
            <a:extLst>
              <a:ext uri="{FF2B5EF4-FFF2-40B4-BE49-F238E27FC236}">
                <a16:creationId xmlns:a16="http://schemas.microsoft.com/office/drawing/2014/main" id="{6C7D081F-7CCD-4DA6-A9FD-7F1CE8370972}"/>
              </a:ext>
            </a:extLst>
          </p:cNvPr>
          <p:cNvSpPr txBox="1"/>
          <p:nvPr/>
        </p:nvSpPr>
        <p:spPr>
          <a:xfrm>
            <a:off x="5041531" y="3010271"/>
            <a:ext cx="855344" cy="58477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Fully</a:t>
            </a:r>
            <a:endParaRPr lang="en-US" sz="1200" b="1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1훈고딕굴림 R" panose="02020603020101020101" pitchFamily="18" charset="-127"/>
                <a:cs typeface="Arial"/>
              </a:rPr>
              <a:t>Connecte</a:t>
            </a:r>
            <a:r>
              <a:rPr sz="1200" b="1" dirty="0">
                <a:latin typeface="1훈고딕굴림 R" panose="02020603020101020101" pitchFamily="18" charset="-127"/>
                <a:cs typeface="Arial"/>
              </a:rPr>
              <a:t>d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:  </a:t>
            </a:r>
            <a:r>
              <a:rPr sz="1200" spc="-5" dirty="0">
                <a:latin typeface="1훈고딕굴림 R" panose="02020603020101020101" pitchFamily="18" charset="-127"/>
                <a:cs typeface="Arial"/>
              </a:rPr>
              <a:t>4096 to</a:t>
            </a:r>
            <a:r>
              <a:rPr sz="1200" spc="-3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200" dirty="0">
                <a:latin typeface="1훈고딕굴림 R" panose="02020603020101020101" pitchFamily="18" charset="-127"/>
                <a:cs typeface="Arial"/>
              </a:rPr>
              <a:t>4</a:t>
            </a:r>
          </a:p>
        </p:txBody>
      </p:sp>
      <p:sp>
        <p:nvSpPr>
          <p:cNvPr id="80" name="object 21">
            <a:extLst>
              <a:ext uri="{FF2B5EF4-FFF2-40B4-BE49-F238E27FC236}">
                <a16:creationId xmlns:a16="http://schemas.microsoft.com/office/drawing/2014/main" id="{A7EEF7B6-46A3-4EAF-8255-923FBA458DB0}"/>
              </a:ext>
            </a:extLst>
          </p:cNvPr>
          <p:cNvSpPr/>
          <p:nvPr/>
        </p:nvSpPr>
        <p:spPr>
          <a:xfrm>
            <a:off x="7056626" y="1352550"/>
            <a:ext cx="334774" cy="8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1">
            <a:extLst>
              <a:ext uri="{FF2B5EF4-FFF2-40B4-BE49-F238E27FC236}">
                <a16:creationId xmlns:a16="http://schemas.microsoft.com/office/drawing/2014/main" id="{0D74A77D-D02B-4229-A8A7-16D48E117271}"/>
              </a:ext>
            </a:extLst>
          </p:cNvPr>
          <p:cNvSpPr txBox="1"/>
          <p:nvPr/>
        </p:nvSpPr>
        <p:spPr>
          <a:xfrm>
            <a:off x="8443806" y="2420459"/>
            <a:ext cx="4400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84" name="object 30">
            <a:extLst>
              <a:ext uri="{FF2B5EF4-FFF2-40B4-BE49-F238E27FC236}">
                <a16:creationId xmlns:a16="http://schemas.microsoft.com/office/drawing/2014/main" id="{B7C9A66C-8997-4529-82FC-A1DE26AF1CEF}"/>
              </a:ext>
            </a:extLst>
          </p:cNvPr>
          <p:cNvSpPr txBox="1"/>
          <p:nvPr/>
        </p:nvSpPr>
        <p:spPr>
          <a:xfrm>
            <a:off x="7742129" y="2311376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1훈고딕굴림 R" panose="02020603020101020101" pitchFamily="18" charset="-127"/>
                <a:cs typeface="Arial"/>
              </a:rPr>
              <a:t>+</a:t>
            </a:r>
            <a:endParaRPr sz="30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85" name="object 31">
            <a:extLst>
              <a:ext uri="{FF2B5EF4-FFF2-40B4-BE49-F238E27FC236}">
                <a16:creationId xmlns:a16="http://schemas.microsoft.com/office/drawing/2014/main" id="{9DFD8DB4-61BE-434E-9632-CD7ED80AB252}"/>
              </a:ext>
            </a:extLst>
          </p:cNvPr>
          <p:cNvGrpSpPr/>
          <p:nvPr/>
        </p:nvGrpSpPr>
        <p:grpSpPr>
          <a:xfrm>
            <a:off x="7831084" y="1742946"/>
            <a:ext cx="82550" cy="608330"/>
            <a:chOff x="7831084" y="1742946"/>
            <a:chExt cx="82550" cy="608330"/>
          </a:xfrm>
        </p:grpSpPr>
        <p:sp>
          <p:nvSpPr>
            <p:cNvPr id="86" name="object 32">
              <a:extLst>
                <a:ext uri="{FF2B5EF4-FFF2-40B4-BE49-F238E27FC236}">
                  <a16:creationId xmlns:a16="http://schemas.microsoft.com/office/drawing/2014/main" id="{B986453B-9840-42A1-A3F7-D1906134BD21}"/>
                </a:ext>
              </a:extLst>
            </p:cNvPr>
            <p:cNvSpPr/>
            <p:nvPr/>
          </p:nvSpPr>
          <p:spPr>
            <a:xfrm>
              <a:off x="7872083" y="1742946"/>
              <a:ext cx="0" cy="511809"/>
            </a:xfrm>
            <a:custGeom>
              <a:avLst/>
              <a:gdLst/>
              <a:ahLst/>
              <a:cxnLst/>
              <a:rect l="l" t="t" r="r" b="b"/>
              <a:pathLst>
                <a:path h="511810">
                  <a:moveTo>
                    <a:pt x="0" y="0"/>
                  </a:moveTo>
                  <a:lnTo>
                    <a:pt x="0" y="5117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3">
              <a:extLst>
                <a:ext uri="{FF2B5EF4-FFF2-40B4-BE49-F238E27FC236}">
                  <a16:creationId xmlns:a16="http://schemas.microsoft.com/office/drawing/2014/main" id="{B382C1A0-4700-4522-B790-F40BEC5C8A6F}"/>
                </a:ext>
              </a:extLst>
            </p:cNvPr>
            <p:cNvSpPr/>
            <p:nvPr/>
          </p:nvSpPr>
          <p:spPr>
            <a:xfrm>
              <a:off x="7831084" y="2245220"/>
              <a:ext cx="81999" cy="105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34">
            <a:extLst>
              <a:ext uri="{FF2B5EF4-FFF2-40B4-BE49-F238E27FC236}">
                <a16:creationId xmlns:a16="http://schemas.microsoft.com/office/drawing/2014/main" id="{EC20A3A7-4EEA-43F5-A61C-80EB7E96BEEA}"/>
              </a:ext>
            </a:extLst>
          </p:cNvPr>
          <p:cNvGrpSpPr/>
          <p:nvPr/>
        </p:nvGrpSpPr>
        <p:grpSpPr>
          <a:xfrm>
            <a:off x="7831084" y="2812519"/>
            <a:ext cx="82550" cy="610870"/>
            <a:chOff x="7831084" y="2812519"/>
            <a:chExt cx="82550" cy="610870"/>
          </a:xfrm>
        </p:grpSpPr>
        <p:sp>
          <p:nvSpPr>
            <p:cNvPr id="89" name="object 35">
              <a:extLst>
                <a:ext uri="{FF2B5EF4-FFF2-40B4-BE49-F238E27FC236}">
                  <a16:creationId xmlns:a16="http://schemas.microsoft.com/office/drawing/2014/main" id="{AAB10E9D-7378-44F1-8451-B4514B997666}"/>
                </a:ext>
              </a:extLst>
            </p:cNvPr>
            <p:cNvSpPr/>
            <p:nvPr/>
          </p:nvSpPr>
          <p:spPr>
            <a:xfrm>
              <a:off x="7872083" y="2908494"/>
              <a:ext cx="0" cy="514984"/>
            </a:xfrm>
            <a:custGeom>
              <a:avLst/>
              <a:gdLst/>
              <a:ahLst/>
              <a:cxnLst/>
              <a:rect l="l" t="t" r="r" b="b"/>
              <a:pathLst>
                <a:path h="514985">
                  <a:moveTo>
                    <a:pt x="0" y="514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6">
              <a:extLst>
                <a:ext uri="{FF2B5EF4-FFF2-40B4-BE49-F238E27FC236}">
                  <a16:creationId xmlns:a16="http://schemas.microsoft.com/office/drawing/2014/main" id="{65CDEE50-9AEC-47FE-8FB4-1AEEC82001C4}"/>
                </a:ext>
              </a:extLst>
            </p:cNvPr>
            <p:cNvSpPr/>
            <p:nvPr/>
          </p:nvSpPr>
          <p:spPr>
            <a:xfrm>
              <a:off x="7831084" y="2812519"/>
              <a:ext cx="81999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37">
            <a:extLst>
              <a:ext uri="{FF2B5EF4-FFF2-40B4-BE49-F238E27FC236}">
                <a16:creationId xmlns:a16="http://schemas.microsoft.com/office/drawing/2014/main" id="{85952151-4A2B-4B38-8B60-88B41AC977F8}"/>
              </a:ext>
            </a:extLst>
          </p:cNvPr>
          <p:cNvGrpSpPr/>
          <p:nvPr/>
        </p:nvGrpSpPr>
        <p:grpSpPr>
          <a:xfrm>
            <a:off x="8054383" y="2519569"/>
            <a:ext cx="365760" cy="82550"/>
            <a:chOff x="8054383" y="2519569"/>
            <a:chExt cx="365760" cy="82550"/>
          </a:xfrm>
        </p:grpSpPr>
        <p:sp>
          <p:nvSpPr>
            <p:cNvPr id="92" name="object 38">
              <a:extLst>
                <a:ext uri="{FF2B5EF4-FFF2-40B4-BE49-F238E27FC236}">
                  <a16:creationId xmlns:a16="http://schemas.microsoft.com/office/drawing/2014/main" id="{836EE693-CB08-42F3-B405-4E1963036EDB}"/>
                </a:ext>
              </a:extLst>
            </p:cNvPr>
            <p:cNvSpPr/>
            <p:nvPr/>
          </p:nvSpPr>
          <p:spPr>
            <a:xfrm>
              <a:off x="8054383" y="2560569"/>
              <a:ext cx="269875" cy="0"/>
            </a:xfrm>
            <a:custGeom>
              <a:avLst/>
              <a:gdLst/>
              <a:ahLst/>
              <a:cxnLst/>
              <a:rect l="l" t="t" r="r" b="b"/>
              <a:pathLst>
                <a:path w="269875">
                  <a:moveTo>
                    <a:pt x="0" y="0"/>
                  </a:moveTo>
                  <a:lnTo>
                    <a:pt x="269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39">
              <a:extLst>
                <a:ext uri="{FF2B5EF4-FFF2-40B4-BE49-F238E27FC236}">
                  <a16:creationId xmlns:a16="http://schemas.microsoft.com/office/drawing/2014/main" id="{33F856AC-2D6F-49FA-BBE1-8E8019CC5D6C}"/>
                </a:ext>
              </a:extLst>
            </p:cNvPr>
            <p:cNvSpPr/>
            <p:nvPr/>
          </p:nvSpPr>
          <p:spPr>
            <a:xfrm>
              <a:off x="8314258" y="2519569"/>
              <a:ext cx="105499" cy="819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5">
            <a:extLst>
              <a:ext uri="{FF2B5EF4-FFF2-40B4-BE49-F238E27FC236}">
                <a16:creationId xmlns:a16="http://schemas.microsoft.com/office/drawing/2014/main" id="{32601CC6-4FEC-4575-A664-D99488C2CD6A}"/>
              </a:ext>
            </a:extLst>
          </p:cNvPr>
          <p:cNvGrpSpPr/>
          <p:nvPr/>
        </p:nvGrpSpPr>
        <p:grpSpPr>
          <a:xfrm>
            <a:off x="136399" y="1995643"/>
            <a:ext cx="4252595" cy="1130300"/>
            <a:chOff x="136399" y="1995643"/>
            <a:chExt cx="4252595" cy="1130300"/>
          </a:xfrm>
        </p:grpSpPr>
        <p:sp>
          <p:nvSpPr>
            <p:cNvPr id="46" name="object 6">
              <a:extLst>
                <a:ext uri="{FF2B5EF4-FFF2-40B4-BE49-F238E27FC236}">
                  <a16:creationId xmlns:a16="http://schemas.microsoft.com/office/drawing/2014/main" id="{A5444362-E570-4038-96D6-3499C0CC8CD7}"/>
                </a:ext>
              </a:extLst>
            </p:cNvPr>
            <p:cNvSpPr/>
            <p:nvPr/>
          </p:nvSpPr>
          <p:spPr>
            <a:xfrm>
              <a:off x="136399" y="1995643"/>
              <a:ext cx="1305297" cy="11298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7">
              <a:extLst>
                <a:ext uri="{FF2B5EF4-FFF2-40B4-BE49-F238E27FC236}">
                  <a16:creationId xmlns:a16="http://schemas.microsoft.com/office/drawing/2014/main" id="{7CC21762-8788-4D2C-89DE-9433F30F8A97}"/>
                </a:ext>
              </a:extLst>
            </p:cNvPr>
            <p:cNvSpPr/>
            <p:nvPr/>
          </p:nvSpPr>
          <p:spPr>
            <a:xfrm>
              <a:off x="1522544" y="2120130"/>
              <a:ext cx="2866271" cy="9609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4">
            <a:extLst>
              <a:ext uri="{FF2B5EF4-FFF2-40B4-BE49-F238E27FC236}">
                <a16:creationId xmlns:a16="http://schemas.microsoft.com/office/drawing/2014/main" id="{FDE1E46A-B5CF-4A60-AEAF-067F5AA95EB3}"/>
              </a:ext>
            </a:extLst>
          </p:cNvPr>
          <p:cNvSpPr txBox="1"/>
          <p:nvPr/>
        </p:nvSpPr>
        <p:spPr>
          <a:xfrm>
            <a:off x="1757574" y="3191401"/>
            <a:ext cx="23742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Often pretrained on ImageNet  </a:t>
            </a:r>
            <a:r>
              <a:rPr sz="1400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(Transfer</a:t>
            </a:r>
            <a:r>
              <a:rPr sz="1400" spc="-1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learning)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" name="object 43">
            <a:extLst>
              <a:ext uri="{FF2B5EF4-FFF2-40B4-BE49-F238E27FC236}">
                <a16:creationId xmlns:a16="http://schemas.microsoft.com/office/drawing/2014/main" id="{B3DDBF5B-B8E6-4A86-B5BB-3BF3CC8A1648}"/>
              </a:ext>
            </a:extLst>
          </p:cNvPr>
          <p:cNvSpPr/>
          <p:nvPr/>
        </p:nvSpPr>
        <p:spPr>
          <a:xfrm>
            <a:off x="1487877" y="2065287"/>
            <a:ext cx="2971165" cy="1001394"/>
          </a:xfrm>
          <a:custGeom>
            <a:avLst/>
            <a:gdLst/>
            <a:ahLst/>
            <a:cxnLst/>
            <a:rect l="l" t="t" r="r" b="b"/>
            <a:pathLst>
              <a:path w="2971165" h="1001394">
                <a:moveTo>
                  <a:pt x="0" y="0"/>
                </a:moveTo>
                <a:lnTo>
                  <a:pt x="2970894" y="0"/>
                </a:lnTo>
                <a:lnTo>
                  <a:pt x="2970894" y="1001097"/>
                </a:lnTo>
                <a:lnTo>
                  <a:pt x="0" y="10010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337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634576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Aside: </a:t>
            </a:r>
            <a:r>
              <a:rPr spc="-5" dirty="0"/>
              <a:t>Human </a:t>
            </a:r>
            <a:r>
              <a:rPr spc="-10" dirty="0"/>
              <a:t>Pose</a:t>
            </a:r>
            <a:r>
              <a:rPr spc="-80" dirty="0"/>
              <a:t> </a:t>
            </a:r>
            <a:r>
              <a:rPr spc="-5" dirty="0"/>
              <a:t>Estimation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946" y="3877873"/>
            <a:ext cx="139763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</a:rPr>
              <a:t> 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3"/>
              </a:rPr>
              <a:t>CC-BY</a:t>
            </a:r>
            <a:r>
              <a:rPr sz="600" u="sng" spc="-4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3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3"/>
              </a:rPr>
              <a:t>2.0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</a:rPr>
              <a:t>.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95016" y="903773"/>
            <a:ext cx="2066925" cy="2904490"/>
            <a:chOff x="4095016" y="903773"/>
            <a:chExt cx="2066925" cy="2904490"/>
          </a:xfrm>
        </p:grpSpPr>
        <p:sp>
          <p:nvSpPr>
            <p:cNvPr id="5" name="object 5"/>
            <p:cNvSpPr/>
            <p:nvPr/>
          </p:nvSpPr>
          <p:spPr>
            <a:xfrm>
              <a:off x="4095016" y="903773"/>
              <a:ext cx="2066520" cy="29041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34439" y="3359793"/>
              <a:ext cx="98999" cy="98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10665" y="3018043"/>
              <a:ext cx="98999" cy="98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35440" y="1750621"/>
              <a:ext cx="98999" cy="98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10665" y="2441070"/>
              <a:ext cx="98999" cy="98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21439" y="1965921"/>
              <a:ext cx="98999" cy="98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33439" y="1830821"/>
              <a:ext cx="98999" cy="98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77039" y="1578921"/>
              <a:ext cx="98999" cy="98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56789" y="3060993"/>
              <a:ext cx="98999" cy="98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1989" y="3411068"/>
              <a:ext cx="98999" cy="98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90988" y="2179870"/>
              <a:ext cx="98999" cy="98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51863" y="1929821"/>
              <a:ext cx="98999" cy="98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0665" y="1523371"/>
              <a:ext cx="98999" cy="98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82065" y="1154672"/>
              <a:ext cx="98999" cy="98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07314" y="2540070"/>
              <a:ext cx="98999" cy="98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31565" y="1253770"/>
              <a:ext cx="1035050" cy="2172335"/>
            </a:xfrm>
            <a:custGeom>
              <a:avLst/>
              <a:gdLst/>
              <a:ahLst/>
              <a:cxnLst/>
              <a:rect l="l" t="t" r="r" b="b"/>
              <a:pathLst>
                <a:path w="1035050" h="2172335">
                  <a:moveTo>
                    <a:pt x="163599" y="1848773"/>
                  </a:moveTo>
                  <a:lnTo>
                    <a:pt x="417399" y="2120573"/>
                  </a:lnTo>
                </a:path>
                <a:path w="1035050" h="2172335">
                  <a:moveTo>
                    <a:pt x="128599" y="1286299"/>
                  </a:moveTo>
                  <a:lnTo>
                    <a:pt x="128599" y="1764198"/>
                  </a:lnTo>
                </a:path>
                <a:path w="1035050" h="2172335">
                  <a:moveTo>
                    <a:pt x="128599" y="1187300"/>
                  </a:moveTo>
                  <a:lnTo>
                    <a:pt x="353299" y="595701"/>
                  </a:lnTo>
                </a:path>
                <a:path w="1035050" h="2172335">
                  <a:moveTo>
                    <a:pt x="501873" y="626551"/>
                  </a:moveTo>
                  <a:lnTo>
                    <a:pt x="388474" y="581251"/>
                  </a:lnTo>
                </a:path>
                <a:path w="1035050" h="2172335">
                  <a:moveTo>
                    <a:pt x="586373" y="661553"/>
                  </a:moveTo>
                  <a:lnTo>
                    <a:pt x="689873" y="761753"/>
                  </a:lnTo>
                </a:path>
                <a:path w="1035050" h="2172335">
                  <a:moveTo>
                    <a:pt x="873923" y="940598"/>
                  </a:moveTo>
                  <a:lnTo>
                    <a:pt x="774323" y="796598"/>
                  </a:lnTo>
                </a:path>
                <a:path w="1035050" h="2172335">
                  <a:moveTo>
                    <a:pt x="943923" y="940598"/>
                  </a:moveTo>
                  <a:lnTo>
                    <a:pt x="1034822" y="760598"/>
                  </a:lnTo>
                </a:path>
                <a:path w="1035050" h="2172335">
                  <a:moveTo>
                    <a:pt x="551373" y="577051"/>
                  </a:moveTo>
                  <a:lnTo>
                    <a:pt x="594873" y="424051"/>
                  </a:lnTo>
                </a:path>
                <a:path w="1035050" h="2172335">
                  <a:moveTo>
                    <a:pt x="460249" y="1300799"/>
                  </a:moveTo>
                  <a:lnTo>
                    <a:pt x="704448" y="796798"/>
                  </a:lnTo>
                </a:path>
                <a:path w="1035050" h="2172335">
                  <a:moveTo>
                    <a:pt x="474724" y="1807223"/>
                  </a:moveTo>
                  <a:lnTo>
                    <a:pt x="425224" y="1385424"/>
                  </a:lnTo>
                </a:path>
                <a:path w="1035050" h="2172335">
                  <a:moveTo>
                    <a:pt x="774923" y="2171798"/>
                  </a:moveTo>
                  <a:lnTo>
                    <a:pt x="509723" y="1891598"/>
                  </a:lnTo>
                </a:path>
                <a:path w="1035050" h="2172335">
                  <a:moveTo>
                    <a:pt x="163599" y="354104"/>
                  </a:moveTo>
                  <a:lnTo>
                    <a:pt x="318399" y="511303"/>
                  </a:lnTo>
                </a:path>
                <a:path w="1035050" h="2172335">
                  <a:moveTo>
                    <a:pt x="93599" y="2840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277599" y="903773"/>
            <a:ext cx="2066520" cy="2904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556019" y="2337310"/>
            <a:ext cx="1104900" cy="123189"/>
            <a:chOff x="2556019" y="2337310"/>
            <a:chExt cx="1104900" cy="123189"/>
          </a:xfrm>
        </p:grpSpPr>
        <p:sp>
          <p:nvSpPr>
            <p:cNvPr id="23" name="object 23"/>
            <p:cNvSpPr/>
            <p:nvPr/>
          </p:nvSpPr>
          <p:spPr>
            <a:xfrm>
              <a:off x="2556019" y="2398795"/>
              <a:ext cx="960755" cy="0"/>
            </a:xfrm>
            <a:custGeom>
              <a:avLst/>
              <a:gdLst/>
              <a:ahLst/>
              <a:cxnLst/>
              <a:rect l="l" t="t" r="r" b="b"/>
              <a:pathLst>
                <a:path w="960754">
                  <a:moveTo>
                    <a:pt x="0" y="0"/>
                  </a:moveTo>
                  <a:lnTo>
                    <a:pt x="9604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2180" y="2337310"/>
              <a:ext cx="158249" cy="12296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024" y="4384096"/>
            <a:ext cx="1897380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for Human Pose Estimation", BMVC</a:t>
            </a:r>
            <a:r>
              <a:rPr sz="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2010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73024" y="4250647"/>
            <a:ext cx="3889376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1훈고딕굴림 R" panose="02020603020101020101" pitchFamily="18" charset="-127"/>
                <a:cs typeface="Arial"/>
              </a:rPr>
              <a:t>Johnson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and Everingham, "Clustered Pose and Nonlinear Appearance</a:t>
            </a:r>
            <a:r>
              <a:rPr sz="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Models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4C0E17-A3EC-436B-9AA2-365D7B5ADE8B}"/>
              </a:ext>
            </a:extLst>
          </p:cNvPr>
          <p:cNvSpPr txBox="1"/>
          <p:nvPr/>
        </p:nvSpPr>
        <p:spPr>
          <a:xfrm>
            <a:off x="6260536" y="1452766"/>
            <a:ext cx="28809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사람 관절 위치 예측 통한 </a:t>
            </a:r>
            <a:r>
              <a:rPr lang="en-US" altLang="ko-KR" sz="1400" dirty="0"/>
              <a:t>pose </a:t>
            </a:r>
            <a:r>
              <a:rPr lang="ko-KR" altLang="en-US" sz="1400" dirty="0"/>
              <a:t>정의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Input:</a:t>
            </a:r>
            <a:r>
              <a:rPr lang="ko-KR" altLang="en-US" sz="1400" dirty="0"/>
              <a:t> 사람 이미지</a:t>
            </a:r>
            <a:endParaRPr lang="en-US" altLang="ko-KR" sz="1400" dirty="0"/>
          </a:p>
          <a:p>
            <a:r>
              <a:rPr lang="en-US" altLang="ko-KR" sz="1400" dirty="0"/>
              <a:t>Output: </a:t>
            </a:r>
            <a:r>
              <a:rPr lang="ko-KR" altLang="en-US" sz="1400" dirty="0"/>
              <a:t>관절의 위치</a:t>
            </a:r>
            <a:endParaRPr lang="en-US" altLang="ko-KR" sz="1400" dirty="0"/>
          </a:p>
          <a:p>
            <a:r>
              <a:rPr lang="en-US" altLang="ko-KR" sz="1400" dirty="0">
                <a:sym typeface="Wingdings" panose="05000000000000000000" pitchFamily="2" charset="2"/>
              </a:rPr>
              <a:t>      14</a:t>
            </a:r>
            <a:r>
              <a:rPr lang="ko-KR" altLang="en-US" sz="1400" dirty="0">
                <a:sym typeface="Wingdings" panose="05000000000000000000" pitchFamily="2" charset="2"/>
              </a:rPr>
              <a:t>개의 관절로 포즈를 정의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499" y="1760921"/>
            <a:ext cx="1060222" cy="1489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31198" y="3066681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Vector: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4096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28840" y="2141038"/>
            <a:ext cx="449580" cy="100330"/>
            <a:chOff x="4828840" y="2141038"/>
            <a:chExt cx="449580" cy="100330"/>
          </a:xfrm>
        </p:grpSpPr>
        <p:sp>
          <p:nvSpPr>
            <p:cNvPr id="8" name="object 8"/>
            <p:cNvSpPr/>
            <p:nvPr/>
          </p:nvSpPr>
          <p:spPr>
            <a:xfrm>
              <a:off x="4838365" y="2181700"/>
              <a:ext cx="344805" cy="50165"/>
            </a:xfrm>
            <a:custGeom>
              <a:avLst/>
              <a:gdLst/>
              <a:ahLst/>
              <a:cxnLst/>
              <a:rect l="l" t="t" r="r" b="b"/>
              <a:pathLst>
                <a:path w="344804" h="50164">
                  <a:moveTo>
                    <a:pt x="0" y="50144"/>
                  </a:moveTo>
                  <a:lnTo>
                    <a:pt x="344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68989" y="2141038"/>
              <a:ext cx="109149" cy="813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57988" y="2010485"/>
            <a:ext cx="1423799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Left </a:t>
            </a:r>
            <a:r>
              <a:rPr sz="1400" b="1" dirty="0">
                <a:latin typeface="1훈고딕굴림 R" panose="02020603020101020101" pitchFamily="18" charset="-127"/>
                <a:cs typeface="Arial"/>
              </a:rPr>
              <a:t>foot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: (x,</a:t>
            </a:r>
            <a:r>
              <a:rPr sz="1400" spc="-6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y)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Right foot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(x,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y)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…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57988" y="3267782"/>
            <a:ext cx="134122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Head top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(x,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y)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801540" y="2517594"/>
            <a:ext cx="458470" cy="82550"/>
            <a:chOff x="4801540" y="2517594"/>
            <a:chExt cx="458470" cy="82550"/>
          </a:xfrm>
        </p:grpSpPr>
        <p:sp>
          <p:nvSpPr>
            <p:cNvPr id="13" name="object 13"/>
            <p:cNvSpPr/>
            <p:nvPr/>
          </p:nvSpPr>
          <p:spPr>
            <a:xfrm>
              <a:off x="4811065" y="2552694"/>
              <a:ext cx="353060" cy="6350"/>
            </a:xfrm>
            <a:custGeom>
              <a:avLst/>
              <a:gdLst/>
              <a:ahLst/>
              <a:cxnLst/>
              <a:rect l="l" t="t" r="r" b="b"/>
              <a:pathLst>
                <a:path w="353060" h="6350">
                  <a:moveTo>
                    <a:pt x="0" y="0"/>
                  </a:moveTo>
                  <a:lnTo>
                    <a:pt x="352824" y="58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3839" y="2517594"/>
              <a:ext cx="105999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864965" y="2910894"/>
            <a:ext cx="368300" cy="288925"/>
          </a:xfrm>
          <a:custGeom>
            <a:avLst/>
            <a:gdLst/>
            <a:ahLst/>
            <a:cxnLst/>
            <a:rect l="l" t="t" r="r" b="b"/>
            <a:pathLst>
              <a:path w="368300" h="288925">
                <a:moveTo>
                  <a:pt x="0" y="0"/>
                </a:moveTo>
                <a:lnTo>
                  <a:pt x="368174" y="28884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4189" y="3165468"/>
            <a:ext cx="106499" cy="97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0" y="3588062"/>
            <a:ext cx="3571326" cy="246862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Toshev and Szegedy,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“DeepPose: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Human Pose  Estimation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via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Deep Neural Networks”, CVPR</a:t>
            </a:r>
            <a:r>
              <a:rPr sz="8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87DF3238-2479-4C65-943E-4D9712A1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16937-AF70-43F7-A5E9-7EAED6E3EE8F}"/>
              </a:ext>
            </a:extLst>
          </p:cNvPr>
          <p:cNvSpPr txBox="1"/>
          <p:nvPr/>
        </p:nvSpPr>
        <p:spPr>
          <a:xfrm>
            <a:off x="6629400" y="3588062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</a:rPr>
              <a:t>결과는 좌표 값으로 나옴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2544" y="2120130"/>
            <a:ext cx="2866271" cy="960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499" y="1760921"/>
            <a:ext cx="1060222" cy="1489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91553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Aside: </a:t>
            </a:r>
            <a:r>
              <a:rPr spc="-5" dirty="0"/>
              <a:t>Human </a:t>
            </a:r>
            <a:r>
              <a:rPr spc="-10" dirty="0"/>
              <a:t>Pose</a:t>
            </a:r>
            <a:r>
              <a:rPr spc="-80" dirty="0"/>
              <a:t> </a:t>
            </a:r>
            <a:r>
              <a:rPr spc="-5" dirty="0"/>
              <a:t>Estimation</a:t>
            </a:r>
          </a:p>
        </p:txBody>
      </p:sp>
      <p:sp>
        <p:nvSpPr>
          <p:cNvPr id="5" name="object 5"/>
          <p:cNvSpPr/>
          <p:nvPr/>
        </p:nvSpPr>
        <p:spPr>
          <a:xfrm>
            <a:off x="4650015" y="218317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31198" y="3066681"/>
            <a:ext cx="6369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Vector: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marL="635" algn="ctr">
              <a:lnSpc>
                <a:spcPts val="1664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4096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28840" y="2141038"/>
            <a:ext cx="449580" cy="100330"/>
            <a:chOff x="4828840" y="2141038"/>
            <a:chExt cx="449580" cy="100330"/>
          </a:xfrm>
        </p:grpSpPr>
        <p:sp>
          <p:nvSpPr>
            <p:cNvPr id="8" name="object 8"/>
            <p:cNvSpPr/>
            <p:nvPr/>
          </p:nvSpPr>
          <p:spPr>
            <a:xfrm>
              <a:off x="4838365" y="2181700"/>
              <a:ext cx="344805" cy="50165"/>
            </a:xfrm>
            <a:custGeom>
              <a:avLst/>
              <a:gdLst/>
              <a:ahLst/>
              <a:cxnLst/>
              <a:rect l="l" t="t" r="r" b="b"/>
              <a:pathLst>
                <a:path w="344804" h="50164">
                  <a:moveTo>
                    <a:pt x="0" y="50144"/>
                  </a:moveTo>
                  <a:lnTo>
                    <a:pt x="3446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68989" y="2141038"/>
              <a:ext cx="109149" cy="813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57989" y="2010485"/>
            <a:ext cx="126197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Left </a:t>
            </a:r>
            <a:r>
              <a:rPr sz="1400" b="1" dirty="0">
                <a:latin typeface="1훈고딕굴림 R" panose="02020603020101020101" pitchFamily="18" charset="-127"/>
                <a:cs typeface="Arial"/>
              </a:rPr>
              <a:t>foot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: (x,</a:t>
            </a:r>
            <a:r>
              <a:rPr sz="14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y)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57988" y="2429584"/>
            <a:ext cx="139365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Right foot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(x,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y)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57989" y="2848683"/>
            <a:ext cx="203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…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57989" y="3267782"/>
            <a:ext cx="131282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Head top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(x,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y)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4801540" y="2517594"/>
            <a:ext cx="458470" cy="82550"/>
            <a:chOff x="4801540" y="2517594"/>
            <a:chExt cx="458470" cy="82550"/>
          </a:xfrm>
        </p:grpSpPr>
        <p:sp>
          <p:nvSpPr>
            <p:cNvPr id="15" name="object 15"/>
            <p:cNvSpPr/>
            <p:nvPr/>
          </p:nvSpPr>
          <p:spPr>
            <a:xfrm>
              <a:off x="4811065" y="2552694"/>
              <a:ext cx="353060" cy="6350"/>
            </a:xfrm>
            <a:custGeom>
              <a:avLst/>
              <a:gdLst/>
              <a:ahLst/>
              <a:cxnLst/>
              <a:rect l="l" t="t" r="r" b="b"/>
              <a:pathLst>
                <a:path w="353060" h="6350">
                  <a:moveTo>
                    <a:pt x="0" y="0"/>
                  </a:moveTo>
                  <a:lnTo>
                    <a:pt x="352824" y="58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53839" y="2517594"/>
              <a:ext cx="105999" cy="81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855440" y="2901369"/>
            <a:ext cx="455295" cy="361315"/>
            <a:chOff x="4855440" y="2901369"/>
            <a:chExt cx="455295" cy="361315"/>
          </a:xfrm>
        </p:grpSpPr>
        <p:sp>
          <p:nvSpPr>
            <p:cNvPr id="18" name="object 18"/>
            <p:cNvSpPr/>
            <p:nvPr/>
          </p:nvSpPr>
          <p:spPr>
            <a:xfrm>
              <a:off x="4864965" y="2910894"/>
              <a:ext cx="368300" cy="288925"/>
            </a:xfrm>
            <a:custGeom>
              <a:avLst/>
              <a:gdLst/>
              <a:ahLst/>
              <a:cxnLst/>
              <a:rect l="l" t="t" r="r" b="b"/>
              <a:pathLst>
                <a:path w="368300" h="288925">
                  <a:moveTo>
                    <a:pt x="0" y="0"/>
                  </a:moveTo>
                  <a:lnTo>
                    <a:pt x="368174" y="28884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04189" y="3165468"/>
              <a:ext cx="106499" cy="971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32183" y="2042107"/>
            <a:ext cx="5886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L2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66733" y="1286481"/>
            <a:ext cx="9721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Correct</a:t>
            </a:r>
            <a:r>
              <a:rPr sz="1400" b="1" spc="-9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left  foot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(x’,</a:t>
            </a:r>
            <a:r>
              <a:rPr sz="1400" spc="-6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y’)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932183" y="3316778"/>
            <a:ext cx="5886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L2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73436" y="3877933"/>
            <a:ext cx="11207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Correct</a:t>
            </a:r>
            <a:r>
              <a:rPr sz="1400" b="1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head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96485" y="3648117"/>
            <a:ext cx="81999" cy="2057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40260" y="1800818"/>
            <a:ext cx="81999" cy="233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93711" y="3393193"/>
            <a:ext cx="152974" cy="81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70811" y="2144055"/>
            <a:ext cx="144274" cy="819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941011" y="2456539"/>
            <a:ext cx="5886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L2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64986" y="2549494"/>
            <a:ext cx="144274" cy="81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614532" y="2758329"/>
            <a:ext cx="4400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Loss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13837" y="2610479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1훈고딕굴림 R" panose="02020603020101020101" pitchFamily="18" charset="-127"/>
                <a:cs typeface="Arial"/>
              </a:rPr>
              <a:t>+</a:t>
            </a:r>
            <a:endParaRPr sz="30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216133" y="2838019"/>
            <a:ext cx="365760" cy="82550"/>
            <a:chOff x="8216133" y="2838019"/>
            <a:chExt cx="365760" cy="82550"/>
          </a:xfrm>
        </p:grpSpPr>
        <p:sp>
          <p:nvSpPr>
            <p:cNvPr id="33" name="object 33"/>
            <p:cNvSpPr/>
            <p:nvPr/>
          </p:nvSpPr>
          <p:spPr>
            <a:xfrm>
              <a:off x="8216133" y="2879019"/>
              <a:ext cx="269875" cy="0"/>
            </a:xfrm>
            <a:custGeom>
              <a:avLst/>
              <a:gdLst/>
              <a:ahLst/>
              <a:cxnLst/>
              <a:rect l="l" t="t" r="r" b="b"/>
              <a:pathLst>
                <a:path w="269875">
                  <a:moveTo>
                    <a:pt x="0" y="0"/>
                  </a:moveTo>
                  <a:lnTo>
                    <a:pt x="269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76007" y="2838019"/>
              <a:ext cx="105499" cy="819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550734" y="2992643"/>
            <a:ext cx="394970" cy="386080"/>
            <a:chOff x="7550734" y="2992643"/>
            <a:chExt cx="394970" cy="386080"/>
          </a:xfrm>
        </p:grpSpPr>
        <p:sp>
          <p:nvSpPr>
            <p:cNvPr id="36" name="object 36"/>
            <p:cNvSpPr/>
            <p:nvPr/>
          </p:nvSpPr>
          <p:spPr>
            <a:xfrm>
              <a:off x="7560259" y="3062568"/>
              <a:ext cx="313690" cy="306705"/>
            </a:xfrm>
            <a:custGeom>
              <a:avLst/>
              <a:gdLst/>
              <a:ahLst/>
              <a:cxnLst/>
              <a:rect l="l" t="t" r="r" b="b"/>
              <a:pathLst>
                <a:path w="313690" h="306704">
                  <a:moveTo>
                    <a:pt x="0" y="306524"/>
                  </a:moveTo>
                  <a:lnTo>
                    <a:pt x="31364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42383" y="2992643"/>
              <a:ext cx="102874" cy="1019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594684" y="2189020"/>
            <a:ext cx="361950" cy="601345"/>
            <a:chOff x="7594684" y="2189020"/>
            <a:chExt cx="361950" cy="601345"/>
          </a:xfrm>
        </p:grpSpPr>
        <p:sp>
          <p:nvSpPr>
            <p:cNvPr id="39" name="object 39"/>
            <p:cNvSpPr/>
            <p:nvPr/>
          </p:nvSpPr>
          <p:spPr>
            <a:xfrm>
              <a:off x="7613309" y="2608619"/>
              <a:ext cx="300624" cy="18124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04209" y="2198545"/>
              <a:ext cx="286385" cy="337820"/>
            </a:xfrm>
            <a:custGeom>
              <a:avLst/>
              <a:gdLst/>
              <a:ahLst/>
              <a:cxnLst/>
              <a:rect l="l" t="t" r="r" b="b"/>
              <a:pathLst>
                <a:path w="286384" h="337819">
                  <a:moveTo>
                    <a:pt x="0" y="0"/>
                  </a:moveTo>
                  <a:lnTo>
                    <a:pt x="286374" y="33762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57058" y="2506295"/>
              <a:ext cx="98949" cy="1053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932183" y="2937570"/>
            <a:ext cx="1733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...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73436" y="4104325"/>
            <a:ext cx="106548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b="1" spc="-5" dirty="0">
                <a:latin typeface="1훈고딕굴림 R" panose="02020603020101020101" pitchFamily="18" charset="-127"/>
                <a:cs typeface="Arial"/>
              </a:rPr>
              <a:t>top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: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(x’,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y’)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86480" y="3407904"/>
            <a:ext cx="3208206" cy="27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900" spc="-5" dirty="0">
                <a:latin typeface="1훈고딕굴림 R" panose="02020603020101020101" pitchFamily="18" charset="-127"/>
                <a:cs typeface="Arial"/>
              </a:rPr>
              <a:t>Toshev and Szegedy, </a:t>
            </a:r>
            <a:r>
              <a:rPr sz="900" dirty="0">
                <a:latin typeface="1훈고딕굴림 R" panose="02020603020101020101" pitchFamily="18" charset="-127"/>
                <a:cs typeface="Arial"/>
              </a:rPr>
              <a:t>“DeepPose: </a:t>
            </a:r>
            <a:r>
              <a:rPr sz="900" spc="-5" dirty="0">
                <a:latin typeface="1훈고딕굴림 R" panose="02020603020101020101" pitchFamily="18" charset="-127"/>
                <a:cs typeface="Arial"/>
              </a:rPr>
              <a:t>Human Pose  Estimation </a:t>
            </a:r>
            <a:r>
              <a:rPr sz="900" dirty="0">
                <a:latin typeface="1훈고딕굴림 R" panose="02020603020101020101" pitchFamily="18" charset="-127"/>
                <a:cs typeface="Arial"/>
              </a:rPr>
              <a:t>via </a:t>
            </a:r>
            <a:r>
              <a:rPr sz="900" spc="-5" dirty="0">
                <a:latin typeface="1훈고딕굴림 R" panose="02020603020101020101" pitchFamily="18" charset="-127"/>
                <a:cs typeface="Arial"/>
              </a:rPr>
              <a:t>Deep Neural Networks”, CVPR</a:t>
            </a:r>
            <a:r>
              <a:rPr sz="9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900" spc="-5" dirty="0">
                <a:latin typeface="1훈고딕굴림 R" panose="02020603020101020101" pitchFamily="18" charset="-127"/>
                <a:cs typeface="Arial"/>
              </a:rPr>
              <a:t>2014</a:t>
            </a:r>
            <a:endParaRPr sz="9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3274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Object</a:t>
            </a:r>
            <a:r>
              <a:rPr spc="-90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30370" y="1701034"/>
            <a:ext cx="2094230" cy="1812289"/>
            <a:chOff x="2430370" y="1701034"/>
            <a:chExt cx="2094230" cy="1812289"/>
          </a:xfrm>
        </p:grpSpPr>
        <p:sp>
          <p:nvSpPr>
            <p:cNvPr id="4" name="object 4"/>
            <p:cNvSpPr/>
            <p:nvPr/>
          </p:nvSpPr>
          <p:spPr>
            <a:xfrm>
              <a:off x="2430370" y="1701034"/>
              <a:ext cx="2093695" cy="18122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2694" y="2020983"/>
              <a:ext cx="1703705" cy="1172845"/>
            </a:xfrm>
            <a:custGeom>
              <a:avLst/>
              <a:gdLst/>
              <a:ahLst/>
              <a:cxnLst/>
              <a:rect l="l" t="t" r="r" b="b"/>
              <a:pathLst>
                <a:path w="1703704" h="1172845">
                  <a:moveTo>
                    <a:pt x="0" y="0"/>
                  </a:moveTo>
                  <a:lnTo>
                    <a:pt x="1703096" y="0"/>
                  </a:lnTo>
                  <a:lnTo>
                    <a:pt x="1703096" y="1172410"/>
                  </a:lnTo>
                  <a:lnTo>
                    <a:pt x="0" y="117241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37188" y="3593495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917411" y="1743171"/>
            <a:ext cx="2106930" cy="1826260"/>
            <a:chOff x="6917411" y="1743171"/>
            <a:chExt cx="2106930" cy="1826260"/>
          </a:xfrm>
        </p:grpSpPr>
        <p:sp>
          <p:nvSpPr>
            <p:cNvPr id="9" name="object 9"/>
            <p:cNvSpPr/>
            <p:nvPr/>
          </p:nvSpPr>
          <p:spPr>
            <a:xfrm>
              <a:off x="6917411" y="1743171"/>
              <a:ext cx="2106870" cy="181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4" y="1053122"/>
                  </a:moveTo>
                  <a:lnTo>
                    <a:pt x="202999" y="952423"/>
                  </a:lnTo>
                  <a:lnTo>
                    <a:pt x="173749" y="774098"/>
                  </a:lnTo>
                  <a:lnTo>
                    <a:pt x="208474" y="614673"/>
                  </a:lnTo>
                  <a:lnTo>
                    <a:pt x="107899" y="629348"/>
                  </a:lnTo>
                  <a:lnTo>
                    <a:pt x="0" y="572723"/>
                  </a:lnTo>
                  <a:lnTo>
                    <a:pt x="7324" y="396474"/>
                  </a:lnTo>
                  <a:lnTo>
                    <a:pt x="62174" y="383899"/>
                  </a:lnTo>
                  <a:lnTo>
                    <a:pt x="181049" y="507673"/>
                  </a:lnTo>
                  <a:lnTo>
                    <a:pt x="230424" y="390199"/>
                  </a:lnTo>
                  <a:lnTo>
                    <a:pt x="153624" y="306274"/>
                  </a:lnTo>
                  <a:lnTo>
                    <a:pt x="201174" y="138449"/>
                  </a:lnTo>
                  <a:lnTo>
                    <a:pt x="175574" y="94399"/>
                  </a:lnTo>
                  <a:lnTo>
                    <a:pt x="201174" y="23074"/>
                  </a:lnTo>
                  <a:lnTo>
                    <a:pt x="294449" y="37749"/>
                  </a:lnTo>
                  <a:lnTo>
                    <a:pt x="323699" y="12574"/>
                  </a:lnTo>
                  <a:lnTo>
                    <a:pt x="424274" y="0"/>
                  </a:lnTo>
                  <a:lnTo>
                    <a:pt x="502923" y="54524"/>
                  </a:lnTo>
                  <a:lnTo>
                    <a:pt x="544973" y="18874"/>
                  </a:lnTo>
                  <a:lnTo>
                    <a:pt x="605348" y="65024"/>
                  </a:lnTo>
                  <a:lnTo>
                    <a:pt x="596198" y="148949"/>
                  </a:lnTo>
                  <a:lnTo>
                    <a:pt x="612648" y="209774"/>
                  </a:lnTo>
                  <a:lnTo>
                    <a:pt x="662023" y="260124"/>
                  </a:lnTo>
                  <a:lnTo>
                    <a:pt x="638248" y="335649"/>
                  </a:lnTo>
                  <a:lnTo>
                    <a:pt x="660198" y="356624"/>
                  </a:lnTo>
                  <a:lnTo>
                    <a:pt x="671173" y="526548"/>
                  </a:lnTo>
                  <a:lnTo>
                    <a:pt x="705923" y="593698"/>
                  </a:lnTo>
                  <a:lnTo>
                    <a:pt x="629098" y="690198"/>
                  </a:lnTo>
                  <a:lnTo>
                    <a:pt x="660198" y="797173"/>
                  </a:lnTo>
                  <a:lnTo>
                    <a:pt x="561448" y="1044722"/>
                  </a:lnTo>
                  <a:lnTo>
                    <a:pt x="402349" y="1040547"/>
                  </a:lnTo>
                  <a:lnTo>
                    <a:pt x="495599" y="872698"/>
                  </a:lnTo>
                  <a:lnTo>
                    <a:pt x="466349" y="809773"/>
                  </a:lnTo>
                  <a:lnTo>
                    <a:pt x="358449" y="816048"/>
                  </a:lnTo>
                  <a:lnTo>
                    <a:pt x="301749" y="870623"/>
                  </a:lnTo>
                  <a:lnTo>
                    <a:pt x="340149" y="1051022"/>
                  </a:lnTo>
                  <a:lnTo>
                    <a:pt x="166424" y="1053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74" y="138449"/>
                  </a:moveTo>
                  <a:lnTo>
                    <a:pt x="153624" y="306274"/>
                  </a:lnTo>
                  <a:lnTo>
                    <a:pt x="230424" y="390199"/>
                  </a:lnTo>
                  <a:lnTo>
                    <a:pt x="181049" y="507673"/>
                  </a:lnTo>
                  <a:lnTo>
                    <a:pt x="62174" y="383899"/>
                  </a:lnTo>
                  <a:lnTo>
                    <a:pt x="7324" y="396474"/>
                  </a:lnTo>
                  <a:lnTo>
                    <a:pt x="0" y="572723"/>
                  </a:lnTo>
                  <a:lnTo>
                    <a:pt x="107899" y="629348"/>
                  </a:lnTo>
                  <a:lnTo>
                    <a:pt x="208474" y="614673"/>
                  </a:lnTo>
                  <a:lnTo>
                    <a:pt x="173749" y="774098"/>
                  </a:lnTo>
                  <a:lnTo>
                    <a:pt x="202999" y="952423"/>
                  </a:lnTo>
                  <a:lnTo>
                    <a:pt x="166424" y="1053122"/>
                  </a:lnTo>
                  <a:lnTo>
                    <a:pt x="340149" y="1051022"/>
                  </a:lnTo>
                  <a:lnTo>
                    <a:pt x="301749" y="870623"/>
                  </a:lnTo>
                  <a:lnTo>
                    <a:pt x="358449" y="816048"/>
                  </a:lnTo>
                  <a:lnTo>
                    <a:pt x="466349" y="809773"/>
                  </a:lnTo>
                  <a:lnTo>
                    <a:pt x="495599" y="872698"/>
                  </a:lnTo>
                  <a:lnTo>
                    <a:pt x="402349" y="1040547"/>
                  </a:lnTo>
                  <a:lnTo>
                    <a:pt x="561448" y="1044722"/>
                  </a:lnTo>
                  <a:lnTo>
                    <a:pt x="660198" y="797173"/>
                  </a:lnTo>
                  <a:lnTo>
                    <a:pt x="629098" y="690198"/>
                  </a:lnTo>
                  <a:lnTo>
                    <a:pt x="705923" y="593698"/>
                  </a:lnTo>
                  <a:lnTo>
                    <a:pt x="671173" y="526548"/>
                  </a:lnTo>
                  <a:lnTo>
                    <a:pt x="660198" y="356624"/>
                  </a:lnTo>
                  <a:lnTo>
                    <a:pt x="638248" y="335649"/>
                  </a:lnTo>
                  <a:lnTo>
                    <a:pt x="662023" y="260124"/>
                  </a:lnTo>
                  <a:lnTo>
                    <a:pt x="612648" y="209774"/>
                  </a:lnTo>
                  <a:lnTo>
                    <a:pt x="596198" y="148949"/>
                  </a:lnTo>
                  <a:lnTo>
                    <a:pt x="605348" y="65024"/>
                  </a:lnTo>
                  <a:lnTo>
                    <a:pt x="544973" y="18874"/>
                  </a:lnTo>
                  <a:lnTo>
                    <a:pt x="502923" y="54524"/>
                  </a:lnTo>
                  <a:lnTo>
                    <a:pt x="424274" y="0"/>
                  </a:lnTo>
                  <a:lnTo>
                    <a:pt x="323699" y="12574"/>
                  </a:lnTo>
                  <a:lnTo>
                    <a:pt x="294449" y="37749"/>
                  </a:lnTo>
                  <a:lnTo>
                    <a:pt x="201174" y="23074"/>
                  </a:lnTo>
                  <a:lnTo>
                    <a:pt x="175574" y="94399"/>
                  </a:lnTo>
                  <a:lnTo>
                    <a:pt x="201174" y="13844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49" y="819773"/>
                  </a:move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74" y="406399"/>
                  </a:move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49" y="715248"/>
                  </a:move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74" y="204349"/>
                  </a:move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22720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8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1" y="171302"/>
                </a:lnTo>
                <a:lnTo>
                  <a:pt x="1868296" y="175949"/>
                </a:lnTo>
                <a:lnTo>
                  <a:pt x="1275397" y="175949"/>
                </a:lnTo>
                <a:lnTo>
                  <a:pt x="1223232" y="180596"/>
                </a:lnTo>
                <a:lnTo>
                  <a:pt x="1175346" y="193833"/>
                </a:lnTo>
                <a:lnTo>
                  <a:pt x="1133105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20" y="241851"/>
                </a:lnTo>
                <a:lnTo>
                  <a:pt x="962689" y="214603"/>
                </a:lnTo>
                <a:lnTo>
                  <a:pt x="920449" y="193833"/>
                </a:lnTo>
                <a:lnTo>
                  <a:pt x="872563" y="180596"/>
                </a:lnTo>
                <a:lnTo>
                  <a:pt x="820398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0505" y="3517296"/>
            <a:ext cx="149923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5415" marR="5080" indent="-13335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GRASS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F0C131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1훈고딕굴림 R" panose="02020603020101020101" pitchFamily="18" charset="-127"/>
                <a:cs typeface="Arial"/>
              </a:rPr>
              <a:t>TREE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SKY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2468" y="3593495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25292" y="3593495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8079" y="4333856"/>
            <a:ext cx="131740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Single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31639" y="4295470"/>
            <a:ext cx="146456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Multiple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0149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7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3" y="171302"/>
                </a:lnTo>
                <a:lnTo>
                  <a:pt x="1839501" y="175949"/>
                </a:lnTo>
                <a:lnTo>
                  <a:pt x="1260994" y="175949"/>
                </a:lnTo>
                <a:lnTo>
                  <a:pt x="1208831" y="180596"/>
                </a:lnTo>
                <a:lnTo>
                  <a:pt x="1160946" y="193833"/>
                </a:lnTo>
                <a:lnTo>
                  <a:pt x="1118706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19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4" y="180596"/>
                </a:lnTo>
                <a:lnTo>
                  <a:pt x="8060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8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8323" y="4333856"/>
            <a:ext cx="21267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No objects, just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pixels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3799" y="1685576"/>
            <a:ext cx="2174875" cy="1835150"/>
            <a:chOff x="153799" y="1685576"/>
            <a:chExt cx="2174875" cy="1835150"/>
          </a:xfrm>
        </p:grpSpPr>
        <p:sp>
          <p:nvSpPr>
            <p:cNvPr id="27" name="object 27"/>
            <p:cNvSpPr/>
            <p:nvPr/>
          </p:nvSpPr>
          <p:spPr>
            <a:xfrm>
              <a:off x="167585" y="1697884"/>
              <a:ext cx="2137935" cy="1818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07" y="1154010"/>
                  </a:move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68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81" y="723648"/>
                  </a:moveTo>
                  <a:lnTo>
                    <a:pt x="0" y="793785"/>
                  </a:ln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309622" y="525309"/>
            <a:ext cx="2176780" cy="1003300"/>
            <a:chOff x="3116743" y="606473"/>
            <a:chExt cx="2176780" cy="1003300"/>
          </a:xfrm>
        </p:grpSpPr>
        <p:sp>
          <p:nvSpPr>
            <p:cNvPr id="37" name="object 37"/>
            <p:cNvSpPr/>
            <p:nvPr/>
          </p:nvSpPr>
          <p:spPr>
            <a:xfrm>
              <a:off x="3135793" y="625523"/>
              <a:ext cx="1981200" cy="894080"/>
            </a:xfrm>
            <a:custGeom>
              <a:avLst/>
              <a:gdLst/>
              <a:ahLst/>
              <a:cxnLst/>
              <a:rect l="l" t="t" r="r" b="b"/>
              <a:pathLst>
                <a:path w="1981200" h="894080">
                  <a:moveTo>
                    <a:pt x="0" y="0"/>
                  </a:moveTo>
                  <a:lnTo>
                    <a:pt x="1981021" y="89360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71889" y="1442709"/>
              <a:ext cx="221574" cy="1665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8">
            <a:extLst>
              <a:ext uri="{FF2B5EF4-FFF2-40B4-BE49-F238E27FC236}">
                <a16:creationId xmlns:a16="http://schemas.microsoft.com/office/drawing/2014/main" id="{1370372C-C76F-440E-ACBC-BB963F73353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560" y="861848"/>
            <a:ext cx="6544002" cy="37037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7482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Object Detection: Impact of Deep</a:t>
            </a:r>
            <a:r>
              <a:rPr spc="-9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274" y="4565565"/>
            <a:ext cx="1716405" cy="253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2015.  Reproduced with</a:t>
            </a:r>
            <a:r>
              <a:rPr sz="8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560" y="861848"/>
            <a:ext cx="6544002" cy="37037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7482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Object Detection: Impact of Deep</a:t>
            </a:r>
            <a:r>
              <a:rPr spc="-9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274" y="4565565"/>
            <a:ext cx="1716405" cy="253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2015.  Reproduced with</a:t>
            </a:r>
            <a:r>
              <a:rPr sz="8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5C9F541-D48B-42D7-8354-5216673BA1D6}"/>
                  </a:ext>
                </a:extLst>
              </p14:cNvPr>
              <p14:cNvContentPartPr/>
              <p14:nvPr/>
            </p14:nvContentPartPr>
            <p14:xfrm>
              <a:off x="5686920" y="3927600"/>
              <a:ext cx="334440" cy="516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5C9F541-D48B-42D7-8354-5216673BA1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7560" y="3918240"/>
                <a:ext cx="353160" cy="535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5446E3-0312-4026-B90B-718AA138348B}"/>
              </a:ext>
            </a:extLst>
          </p:cNvPr>
          <p:cNvSpPr txBox="1"/>
          <p:nvPr/>
        </p:nvSpPr>
        <p:spPr>
          <a:xfrm>
            <a:off x="5320740" y="4476880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딥러닝 도입</a:t>
            </a:r>
          </a:p>
        </p:txBody>
      </p:sp>
    </p:spTree>
    <p:extLst>
      <p:ext uri="{BB962C8B-B14F-4D97-AF65-F5344CB8AC3E}">
        <p14:creationId xmlns:p14="http://schemas.microsoft.com/office/powerpoint/2010/main" val="3621849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3274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Object</a:t>
            </a:r>
            <a:r>
              <a:rPr spc="-90" dirty="0"/>
              <a:t> </a:t>
            </a:r>
            <a:r>
              <a:rPr spc="-5" dirty="0"/>
              <a:t>Detection</a:t>
            </a:r>
          </a:p>
        </p:txBody>
      </p:sp>
      <p:sp>
        <p:nvSpPr>
          <p:cNvPr id="43" name="object 48">
            <a:extLst>
              <a:ext uri="{FF2B5EF4-FFF2-40B4-BE49-F238E27FC236}">
                <a16:creationId xmlns:a16="http://schemas.microsoft.com/office/drawing/2014/main" id="{1370372C-C76F-440E-ACBC-BB963F73353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6D2681A3-0A76-47CA-A598-EFFD00860DC5}"/>
              </a:ext>
            </a:extLst>
          </p:cNvPr>
          <p:cNvSpPr/>
          <p:nvPr/>
        </p:nvSpPr>
        <p:spPr>
          <a:xfrm>
            <a:off x="533400" y="1466850"/>
            <a:ext cx="25146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13D29D4C-C6B2-49CD-9F21-49D069A5D3EB}"/>
              </a:ext>
            </a:extLst>
          </p:cNvPr>
          <p:cNvSpPr txBox="1"/>
          <p:nvPr/>
        </p:nvSpPr>
        <p:spPr>
          <a:xfrm>
            <a:off x="1096353" y="3846386"/>
            <a:ext cx="21506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DDC29E-8471-4AA9-BFA9-43D8BD95B9A7}"/>
              </a:ext>
            </a:extLst>
          </p:cNvPr>
          <p:cNvSpPr txBox="1"/>
          <p:nvPr/>
        </p:nvSpPr>
        <p:spPr>
          <a:xfrm>
            <a:off x="3147525" y="1623798"/>
            <a:ext cx="5896954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다룰 카테고리가 </a:t>
            </a:r>
            <a:r>
              <a:rPr lang="ko-KR" altLang="en-US" sz="1600" dirty="0" err="1"/>
              <a:t>정해져있다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Input image</a:t>
            </a:r>
            <a:r>
              <a:rPr lang="ko-KR" altLang="en-US" sz="1600" dirty="0"/>
              <a:t>에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를 그리고 카테고리를 예측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Classification+localization</a:t>
            </a:r>
            <a:r>
              <a:rPr lang="ko-KR" altLang="en-US" sz="1600" dirty="0"/>
              <a:t>과 다르다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Image</a:t>
            </a:r>
            <a:r>
              <a:rPr lang="ko-KR" altLang="en-US" sz="1600" dirty="0"/>
              <a:t>에 따라서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의 개수가 다르다</a:t>
            </a:r>
            <a:r>
              <a:rPr lang="en-US" altLang="ko-KR" sz="1600" dirty="0"/>
              <a:t>(</a:t>
            </a:r>
            <a:r>
              <a:rPr lang="ko-KR" altLang="en-US" sz="1600" dirty="0"/>
              <a:t>몇 개 있는지 모름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4058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5322" y="1009810"/>
            <a:ext cx="1312309" cy="1135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3292" y="1137332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04514" y="1073700"/>
            <a:ext cx="1663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CAT: </a:t>
            </a:r>
            <a:r>
              <a:rPr sz="18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8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3292" y="2336655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33318" y="2273000"/>
            <a:ext cx="1938655" cy="212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DOG: </a:t>
            </a:r>
            <a:r>
              <a:rPr sz="18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800"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DOG: </a:t>
            </a:r>
            <a:r>
              <a:rPr sz="18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800"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CAT: </a:t>
            </a:r>
            <a:r>
              <a:rPr sz="18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800" spc="-6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1훈고딕굴림 R" panose="02020603020101020101" pitchFamily="18" charset="-127"/>
              <a:cs typeface="Arial"/>
            </a:endParaRPr>
          </a:p>
          <a:p>
            <a:pPr marL="97790">
              <a:lnSpc>
                <a:spcPct val="100000"/>
              </a:lnSpc>
              <a:spcBef>
                <a:spcPts val="1230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DUCK: </a:t>
            </a:r>
            <a:r>
              <a:rPr sz="18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800"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marL="9779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DUCK: </a:t>
            </a:r>
            <a:r>
              <a:rPr sz="1800" dirty="0">
                <a:latin typeface="1훈고딕굴림 R" panose="02020603020101020101" pitchFamily="18" charset="-127"/>
                <a:cs typeface="Arial"/>
              </a:rPr>
              <a:t>(x, y,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w,</a:t>
            </a:r>
            <a:r>
              <a:rPr sz="1800"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h)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marL="9779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1훈고딕굴림 R" panose="02020603020101020101" pitchFamily="18" charset="-127"/>
                <a:cs typeface="Arial"/>
              </a:rPr>
              <a:t>….</a:t>
            </a:r>
          </a:p>
        </p:txBody>
      </p:sp>
      <p:sp>
        <p:nvSpPr>
          <p:cNvPr id="8" name="object 8"/>
          <p:cNvSpPr/>
          <p:nvPr/>
        </p:nvSpPr>
        <p:spPr>
          <a:xfrm>
            <a:off x="783085" y="2209132"/>
            <a:ext cx="1514546" cy="1135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771" y="3402500"/>
            <a:ext cx="1981873" cy="11359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38542" y="3530002"/>
            <a:ext cx="2866271" cy="960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BE81E05D-10DE-424B-BF7E-45F0B316C053}"/>
              </a:ext>
            </a:extLst>
          </p:cNvPr>
          <p:cNvSpPr txBox="1">
            <a:spLocks/>
          </p:cNvSpPr>
          <p:nvPr/>
        </p:nvSpPr>
        <p:spPr>
          <a:xfrm>
            <a:off x="382949" y="276491"/>
            <a:ext cx="3274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Object</a:t>
            </a:r>
            <a:r>
              <a:rPr lang="en-US" kern="0" spc="-90"/>
              <a:t> </a:t>
            </a:r>
            <a:r>
              <a:rPr lang="en-US" kern="0" spc="-5"/>
              <a:t>Detection</a:t>
            </a:r>
            <a:endParaRPr lang="en-US" kern="0"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BE81E05D-10DE-424B-BF7E-45F0B316C053}"/>
              </a:ext>
            </a:extLst>
          </p:cNvPr>
          <p:cNvSpPr txBox="1">
            <a:spLocks/>
          </p:cNvSpPr>
          <p:nvPr/>
        </p:nvSpPr>
        <p:spPr>
          <a:xfrm>
            <a:off x="382949" y="276491"/>
            <a:ext cx="3274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Object</a:t>
            </a:r>
            <a:r>
              <a:rPr lang="en-US" kern="0" spc="-90"/>
              <a:t> </a:t>
            </a:r>
            <a:r>
              <a:rPr lang="en-US" kern="0" spc="-5"/>
              <a:t>Detection</a:t>
            </a:r>
            <a:endParaRPr lang="en-US" kern="0" spc="-5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432D3-A9B4-4A9D-B7C2-8C434F049195}"/>
              </a:ext>
            </a:extLst>
          </p:cNvPr>
          <p:cNvSpPr txBox="1"/>
          <p:nvPr/>
        </p:nvSpPr>
        <p:spPr>
          <a:xfrm>
            <a:off x="2286000" y="452344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“</a:t>
            </a:r>
            <a:r>
              <a:rPr lang="ko-KR" altLang="en-US" dirty="0">
                <a:solidFill>
                  <a:schemeClr val="accent6"/>
                </a:solidFill>
              </a:rPr>
              <a:t>이미지마다 객체 수가 다르기 때문에 어렵다</a:t>
            </a:r>
            <a:r>
              <a:rPr lang="en-US" altLang="ko-KR" dirty="0">
                <a:solidFill>
                  <a:schemeClr val="accent6"/>
                </a:solidFill>
              </a:rPr>
              <a:t>”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308954-C3DC-470B-9F40-7EF191FF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55" y="971550"/>
            <a:ext cx="5902091" cy="28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54082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</a:t>
            </a:r>
            <a:r>
              <a:rPr spc="-85" dirty="0"/>
              <a:t> </a:t>
            </a:r>
            <a:r>
              <a:rPr spc="-5" dirty="0"/>
              <a:t>Segmentation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30370" y="1701034"/>
            <a:ext cx="2093695" cy="1812283"/>
            <a:chOff x="2430370" y="1701034"/>
            <a:chExt cx="2093695" cy="1812283"/>
          </a:xfrm>
        </p:grpSpPr>
        <p:sp>
          <p:nvSpPr>
            <p:cNvPr id="4" name="object 4"/>
            <p:cNvSpPr/>
            <p:nvPr/>
          </p:nvSpPr>
          <p:spPr>
            <a:xfrm>
              <a:off x="2430370" y="1701034"/>
              <a:ext cx="2093695" cy="18122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522694" y="2020983"/>
              <a:ext cx="1703705" cy="1172845"/>
            </a:xfrm>
            <a:custGeom>
              <a:avLst/>
              <a:gdLst/>
              <a:ahLst/>
              <a:cxnLst/>
              <a:rect l="l" t="t" r="r" b="b"/>
              <a:pathLst>
                <a:path w="1703704" h="1172845">
                  <a:moveTo>
                    <a:pt x="0" y="0"/>
                  </a:moveTo>
                  <a:lnTo>
                    <a:pt x="1703096" y="0"/>
                  </a:lnTo>
                  <a:lnTo>
                    <a:pt x="1703096" y="1172410"/>
                  </a:lnTo>
                  <a:lnTo>
                    <a:pt x="0" y="117241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917411" y="1743171"/>
            <a:ext cx="2106870" cy="1812296"/>
            <a:chOff x="6917411" y="1743171"/>
            <a:chExt cx="2106870" cy="1812296"/>
          </a:xfrm>
        </p:grpSpPr>
        <p:sp>
          <p:nvSpPr>
            <p:cNvPr id="8" name="object 8"/>
            <p:cNvSpPr/>
            <p:nvPr/>
          </p:nvSpPr>
          <p:spPr>
            <a:xfrm>
              <a:off x="6917411" y="1743171"/>
              <a:ext cx="2106870" cy="181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4" y="1053122"/>
                  </a:moveTo>
                  <a:lnTo>
                    <a:pt x="202999" y="952423"/>
                  </a:lnTo>
                  <a:lnTo>
                    <a:pt x="173749" y="774098"/>
                  </a:lnTo>
                  <a:lnTo>
                    <a:pt x="208474" y="614673"/>
                  </a:lnTo>
                  <a:lnTo>
                    <a:pt x="107899" y="629348"/>
                  </a:lnTo>
                  <a:lnTo>
                    <a:pt x="0" y="572723"/>
                  </a:lnTo>
                  <a:lnTo>
                    <a:pt x="7324" y="396474"/>
                  </a:lnTo>
                  <a:lnTo>
                    <a:pt x="62174" y="383899"/>
                  </a:lnTo>
                  <a:lnTo>
                    <a:pt x="181049" y="507673"/>
                  </a:lnTo>
                  <a:lnTo>
                    <a:pt x="230424" y="390199"/>
                  </a:lnTo>
                  <a:lnTo>
                    <a:pt x="153624" y="306274"/>
                  </a:lnTo>
                  <a:lnTo>
                    <a:pt x="201174" y="138449"/>
                  </a:lnTo>
                  <a:lnTo>
                    <a:pt x="175574" y="94399"/>
                  </a:lnTo>
                  <a:lnTo>
                    <a:pt x="201174" y="23074"/>
                  </a:lnTo>
                  <a:lnTo>
                    <a:pt x="294449" y="37749"/>
                  </a:lnTo>
                  <a:lnTo>
                    <a:pt x="323699" y="12574"/>
                  </a:lnTo>
                  <a:lnTo>
                    <a:pt x="424274" y="0"/>
                  </a:lnTo>
                  <a:lnTo>
                    <a:pt x="502923" y="54524"/>
                  </a:lnTo>
                  <a:lnTo>
                    <a:pt x="544973" y="18874"/>
                  </a:lnTo>
                  <a:lnTo>
                    <a:pt x="605348" y="65024"/>
                  </a:lnTo>
                  <a:lnTo>
                    <a:pt x="596198" y="148949"/>
                  </a:lnTo>
                  <a:lnTo>
                    <a:pt x="612648" y="209774"/>
                  </a:lnTo>
                  <a:lnTo>
                    <a:pt x="662023" y="260124"/>
                  </a:lnTo>
                  <a:lnTo>
                    <a:pt x="638248" y="335649"/>
                  </a:lnTo>
                  <a:lnTo>
                    <a:pt x="660198" y="356624"/>
                  </a:lnTo>
                  <a:lnTo>
                    <a:pt x="671173" y="526548"/>
                  </a:lnTo>
                  <a:lnTo>
                    <a:pt x="705923" y="593698"/>
                  </a:lnTo>
                  <a:lnTo>
                    <a:pt x="629098" y="690198"/>
                  </a:lnTo>
                  <a:lnTo>
                    <a:pt x="660198" y="797173"/>
                  </a:lnTo>
                  <a:lnTo>
                    <a:pt x="561448" y="1044722"/>
                  </a:lnTo>
                  <a:lnTo>
                    <a:pt x="402349" y="1040547"/>
                  </a:lnTo>
                  <a:lnTo>
                    <a:pt x="495599" y="872698"/>
                  </a:lnTo>
                  <a:lnTo>
                    <a:pt x="466349" y="809773"/>
                  </a:lnTo>
                  <a:lnTo>
                    <a:pt x="358449" y="816048"/>
                  </a:lnTo>
                  <a:lnTo>
                    <a:pt x="301749" y="870623"/>
                  </a:lnTo>
                  <a:lnTo>
                    <a:pt x="340149" y="1051022"/>
                  </a:lnTo>
                  <a:lnTo>
                    <a:pt x="166424" y="1053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74" y="138449"/>
                  </a:moveTo>
                  <a:lnTo>
                    <a:pt x="153624" y="306274"/>
                  </a:lnTo>
                  <a:lnTo>
                    <a:pt x="230424" y="390199"/>
                  </a:lnTo>
                  <a:lnTo>
                    <a:pt x="181049" y="507673"/>
                  </a:lnTo>
                  <a:lnTo>
                    <a:pt x="62174" y="383899"/>
                  </a:lnTo>
                  <a:lnTo>
                    <a:pt x="7324" y="396474"/>
                  </a:lnTo>
                  <a:lnTo>
                    <a:pt x="0" y="572723"/>
                  </a:lnTo>
                  <a:lnTo>
                    <a:pt x="107899" y="629348"/>
                  </a:lnTo>
                  <a:lnTo>
                    <a:pt x="208474" y="614673"/>
                  </a:lnTo>
                  <a:lnTo>
                    <a:pt x="173749" y="774098"/>
                  </a:lnTo>
                  <a:lnTo>
                    <a:pt x="202999" y="952423"/>
                  </a:lnTo>
                  <a:lnTo>
                    <a:pt x="166424" y="1053122"/>
                  </a:lnTo>
                  <a:lnTo>
                    <a:pt x="340149" y="1051022"/>
                  </a:lnTo>
                  <a:lnTo>
                    <a:pt x="301749" y="870623"/>
                  </a:lnTo>
                  <a:lnTo>
                    <a:pt x="358449" y="816048"/>
                  </a:lnTo>
                  <a:lnTo>
                    <a:pt x="466349" y="809773"/>
                  </a:lnTo>
                  <a:lnTo>
                    <a:pt x="495599" y="872698"/>
                  </a:lnTo>
                  <a:lnTo>
                    <a:pt x="402349" y="1040547"/>
                  </a:lnTo>
                  <a:lnTo>
                    <a:pt x="561448" y="1044722"/>
                  </a:lnTo>
                  <a:lnTo>
                    <a:pt x="660198" y="797173"/>
                  </a:lnTo>
                  <a:lnTo>
                    <a:pt x="629098" y="690198"/>
                  </a:lnTo>
                  <a:lnTo>
                    <a:pt x="705923" y="593698"/>
                  </a:lnTo>
                  <a:lnTo>
                    <a:pt x="671173" y="526548"/>
                  </a:lnTo>
                  <a:lnTo>
                    <a:pt x="660198" y="356624"/>
                  </a:lnTo>
                  <a:lnTo>
                    <a:pt x="638248" y="335649"/>
                  </a:lnTo>
                  <a:lnTo>
                    <a:pt x="662023" y="260124"/>
                  </a:lnTo>
                  <a:lnTo>
                    <a:pt x="612648" y="209774"/>
                  </a:lnTo>
                  <a:lnTo>
                    <a:pt x="596198" y="148949"/>
                  </a:lnTo>
                  <a:lnTo>
                    <a:pt x="605348" y="65024"/>
                  </a:lnTo>
                  <a:lnTo>
                    <a:pt x="544973" y="18874"/>
                  </a:lnTo>
                  <a:lnTo>
                    <a:pt x="502923" y="54524"/>
                  </a:lnTo>
                  <a:lnTo>
                    <a:pt x="424274" y="0"/>
                  </a:lnTo>
                  <a:lnTo>
                    <a:pt x="323699" y="12574"/>
                  </a:lnTo>
                  <a:lnTo>
                    <a:pt x="294449" y="37749"/>
                  </a:lnTo>
                  <a:lnTo>
                    <a:pt x="201174" y="23074"/>
                  </a:lnTo>
                  <a:lnTo>
                    <a:pt x="175574" y="94399"/>
                  </a:lnTo>
                  <a:lnTo>
                    <a:pt x="201174" y="13844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49" y="819773"/>
                  </a:move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74" y="406399"/>
                  </a:move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49" y="715248"/>
                  </a:move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74" y="204349"/>
                  </a:move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2720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8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1" y="171302"/>
                </a:lnTo>
                <a:lnTo>
                  <a:pt x="1868296" y="175949"/>
                </a:lnTo>
                <a:lnTo>
                  <a:pt x="1275397" y="175949"/>
                </a:lnTo>
                <a:lnTo>
                  <a:pt x="1223232" y="180596"/>
                </a:lnTo>
                <a:lnTo>
                  <a:pt x="1175346" y="193833"/>
                </a:lnTo>
                <a:lnTo>
                  <a:pt x="1133105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20" y="241851"/>
                </a:lnTo>
                <a:lnTo>
                  <a:pt x="962689" y="214603"/>
                </a:lnTo>
                <a:lnTo>
                  <a:pt x="920449" y="193833"/>
                </a:lnTo>
                <a:lnTo>
                  <a:pt x="872563" y="180596"/>
                </a:lnTo>
                <a:lnTo>
                  <a:pt x="820398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0149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7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3" y="171302"/>
                </a:lnTo>
                <a:lnTo>
                  <a:pt x="1839501" y="175949"/>
                </a:lnTo>
                <a:lnTo>
                  <a:pt x="1260994" y="175949"/>
                </a:lnTo>
                <a:lnTo>
                  <a:pt x="1208831" y="180596"/>
                </a:lnTo>
                <a:lnTo>
                  <a:pt x="1160946" y="193833"/>
                </a:lnTo>
                <a:lnTo>
                  <a:pt x="1118706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19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4" y="180596"/>
                </a:lnTo>
                <a:lnTo>
                  <a:pt x="8060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8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53799" y="1685576"/>
            <a:ext cx="2174875" cy="1835150"/>
            <a:chOff x="153799" y="1685576"/>
            <a:chExt cx="2174875" cy="1835150"/>
          </a:xfrm>
        </p:grpSpPr>
        <p:sp>
          <p:nvSpPr>
            <p:cNvPr id="19" name="object 19"/>
            <p:cNvSpPr/>
            <p:nvPr/>
          </p:nvSpPr>
          <p:spPr>
            <a:xfrm>
              <a:off x="167585" y="1697884"/>
              <a:ext cx="2137935" cy="1818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07" y="1154010"/>
                  </a:move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68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81" y="723648"/>
                  </a:moveTo>
                  <a:lnTo>
                    <a:pt x="0" y="793785"/>
                  </a:ln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450284" y="795748"/>
            <a:ext cx="288925" cy="775970"/>
            <a:chOff x="1450284" y="795748"/>
            <a:chExt cx="288925" cy="775970"/>
          </a:xfrm>
        </p:grpSpPr>
        <p:sp>
          <p:nvSpPr>
            <p:cNvPr id="29" name="object 29"/>
            <p:cNvSpPr/>
            <p:nvPr/>
          </p:nvSpPr>
          <p:spPr>
            <a:xfrm>
              <a:off x="1529036" y="814798"/>
              <a:ext cx="191135" cy="573405"/>
            </a:xfrm>
            <a:custGeom>
              <a:avLst/>
              <a:gdLst/>
              <a:ahLst/>
              <a:cxnLst/>
              <a:rect l="l" t="t" r="r" b="b"/>
              <a:pathLst>
                <a:path w="191135" h="573405">
                  <a:moveTo>
                    <a:pt x="191109" y="0"/>
                  </a:moveTo>
                  <a:lnTo>
                    <a:pt x="0" y="573328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0284" y="1349177"/>
              <a:ext cx="157502" cy="2220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20505" y="3538950"/>
            <a:ext cx="1499235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0"/>
              </a:lnSpc>
            </a:pP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GRASS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6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F0C131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A54D79"/>
                </a:solidFill>
                <a:latin typeface="1훈고딕굴림 R" panose="02020603020101020101" pitchFamily="18" charset="-127"/>
                <a:cs typeface="Arial"/>
              </a:rPr>
              <a:t>TREE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SKY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37188" y="3615150"/>
            <a:ext cx="4953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32468" y="3615150"/>
            <a:ext cx="17907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25292" y="3615150"/>
            <a:ext cx="17907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4" name="object 36">
            <a:extLst>
              <a:ext uri="{FF2B5EF4-FFF2-40B4-BE49-F238E27FC236}">
                <a16:creationId xmlns:a16="http://schemas.microsoft.com/office/drawing/2014/main" id="{A7DA8ABA-7ADF-4563-9F6A-AFA6850751A7}"/>
              </a:ext>
            </a:extLst>
          </p:cNvPr>
          <p:cNvSpPr txBox="1"/>
          <p:nvPr/>
        </p:nvSpPr>
        <p:spPr>
          <a:xfrm>
            <a:off x="6231639" y="4312313"/>
            <a:ext cx="138832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Multiple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6" name="object 37">
            <a:extLst>
              <a:ext uri="{FF2B5EF4-FFF2-40B4-BE49-F238E27FC236}">
                <a16:creationId xmlns:a16="http://schemas.microsoft.com/office/drawing/2014/main" id="{AE04BB22-4DF2-429A-A3C9-D7F35ED0AB2C}"/>
              </a:ext>
            </a:extLst>
          </p:cNvPr>
          <p:cNvSpPr txBox="1"/>
          <p:nvPr/>
        </p:nvSpPr>
        <p:spPr>
          <a:xfrm>
            <a:off x="398323" y="4350698"/>
            <a:ext cx="196046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No objects, just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pixels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8" name="object 38">
            <a:extLst>
              <a:ext uri="{FF2B5EF4-FFF2-40B4-BE49-F238E27FC236}">
                <a16:creationId xmlns:a16="http://schemas.microsoft.com/office/drawing/2014/main" id="{D16940BF-C2F6-4BF4-B314-E13C95BD8F7F}"/>
              </a:ext>
            </a:extLst>
          </p:cNvPr>
          <p:cNvSpPr txBox="1"/>
          <p:nvPr/>
        </p:nvSpPr>
        <p:spPr>
          <a:xfrm>
            <a:off x="2969097" y="4350698"/>
            <a:ext cx="138832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Single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8608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Object Detection as Classification: </a:t>
            </a:r>
            <a:r>
              <a:rPr spc="-10" dirty="0">
                <a:solidFill>
                  <a:schemeClr val="accent1"/>
                </a:solidFill>
              </a:rPr>
              <a:t>Sliding</a:t>
            </a:r>
            <a:r>
              <a:rPr spc="-8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Window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7924" y="1709223"/>
            <a:ext cx="2675890" cy="2012314"/>
            <a:chOff x="197924" y="1709223"/>
            <a:chExt cx="2675890" cy="2012314"/>
          </a:xfrm>
        </p:grpSpPr>
        <p:sp>
          <p:nvSpPr>
            <p:cNvPr id="4" name="object 4"/>
            <p:cNvSpPr/>
            <p:nvPr/>
          </p:nvSpPr>
          <p:spPr>
            <a:xfrm>
              <a:off x="216965" y="1709223"/>
              <a:ext cx="2656719" cy="19925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6974" y="2398170"/>
              <a:ext cx="876300" cy="1304290"/>
            </a:xfrm>
            <a:custGeom>
              <a:avLst/>
              <a:gdLst/>
              <a:ahLst/>
              <a:cxnLst/>
              <a:rect l="l" t="t" r="r" b="b"/>
              <a:pathLst>
                <a:path w="876300" h="1304289">
                  <a:moveTo>
                    <a:pt x="0" y="0"/>
                  </a:moveTo>
                  <a:lnTo>
                    <a:pt x="875998" y="0"/>
                  </a:lnTo>
                  <a:lnTo>
                    <a:pt x="875998" y="1303797"/>
                  </a:lnTo>
                  <a:lnTo>
                    <a:pt x="0" y="13037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269833" y="2228500"/>
            <a:ext cx="3275403" cy="10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47813" y="2328092"/>
            <a:ext cx="1887855" cy="84741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91440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Dog?</a:t>
            </a:r>
            <a:r>
              <a:rPr sz="18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NO  Cat?</a:t>
            </a:r>
            <a:r>
              <a:rPr sz="1800" spc="-5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NO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Background?</a:t>
            </a:r>
            <a:r>
              <a:rPr sz="1800" spc="-8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YES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435243" y="943259"/>
            <a:ext cx="3400425" cy="22967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: 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영역을 나눠서 그 영역을 </a:t>
            </a:r>
            <a:r>
              <a:rPr lang="en-US" altLang="ko-KR" sz="1400" spc="-5" dirty="0">
                <a:latin typeface="1훈고딕굴림 R" panose="02020603020101020101" pitchFamily="18" charset="-127"/>
                <a:cs typeface="Arial"/>
              </a:rPr>
              <a:t>CNN</a:t>
            </a:r>
            <a:r>
              <a:rPr lang="ko-KR" altLang="en-US" sz="1400" spc="-5" dirty="0">
                <a:latin typeface="1훈고딕굴림 R" panose="02020603020101020101" pitchFamily="18" charset="-127"/>
                <a:cs typeface="Arial"/>
              </a:rPr>
              <a:t>에 넣는 방법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067AC-5E42-4AAF-855D-007B8B358D98}"/>
              </a:ext>
            </a:extLst>
          </p:cNvPr>
          <p:cNvSpPr txBox="1"/>
          <p:nvPr/>
        </p:nvSpPr>
        <p:spPr>
          <a:xfrm>
            <a:off x="3831327" y="3773681"/>
            <a:ext cx="5312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Background</a:t>
            </a:r>
            <a:r>
              <a:rPr lang="ko-KR" altLang="en-US" dirty="0">
                <a:solidFill>
                  <a:schemeClr val="accent6"/>
                </a:solidFill>
              </a:rPr>
              <a:t>라는 카테고리 추가 </a:t>
            </a:r>
            <a:r>
              <a:rPr lang="en-US" altLang="ko-KR" dirty="0">
                <a:solidFill>
                  <a:schemeClr val="accent6"/>
                </a:solidFill>
              </a:rPr>
              <a:t>-&gt;</a:t>
            </a:r>
          </a:p>
          <a:p>
            <a:r>
              <a:rPr lang="ko-KR" altLang="en-US" dirty="0">
                <a:solidFill>
                  <a:schemeClr val="accent6"/>
                </a:solidFill>
              </a:rPr>
              <a:t>찾고자 하는 것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개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고양이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>
                <a:solidFill>
                  <a:schemeClr val="accent6"/>
                </a:solidFill>
              </a:rPr>
              <a:t>이 없을 경우 배경으로 분류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9362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16965" y="1709223"/>
            <a:ext cx="2656840" cy="2012314"/>
            <a:chOff x="216965" y="1709223"/>
            <a:chExt cx="2656840" cy="2012314"/>
          </a:xfrm>
        </p:grpSpPr>
        <p:sp>
          <p:nvSpPr>
            <p:cNvPr id="4" name="object 4"/>
            <p:cNvSpPr/>
            <p:nvPr/>
          </p:nvSpPr>
          <p:spPr>
            <a:xfrm>
              <a:off x="216965" y="1709223"/>
              <a:ext cx="2656719" cy="19925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6573" y="2398170"/>
              <a:ext cx="876300" cy="1304290"/>
            </a:xfrm>
            <a:custGeom>
              <a:avLst/>
              <a:gdLst/>
              <a:ahLst/>
              <a:cxnLst/>
              <a:rect l="l" t="t" r="r" b="b"/>
              <a:pathLst>
                <a:path w="876300" h="1304289">
                  <a:moveTo>
                    <a:pt x="0" y="0"/>
                  </a:moveTo>
                  <a:lnTo>
                    <a:pt x="875998" y="0"/>
                  </a:lnTo>
                  <a:lnTo>
                    <a:pt x="875998" y="1303797"/>
                  </a:lnTo>
                  <a:lnTo>
                    <a:pt x="0" y="13037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269833" y="2228500"/>
            <a:ext cx="3275403" cy="10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47813" y="2328092"/>
            <a:ext cx="1979222" cy="834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Dog?</a:t>
            </a:r>
            <a:r>
              <a:rPr sz="1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YES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Cat? NO </a:t>
            </a:r>
            <a:endParaRPr lang="en-US" sz="1800" spc="-5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Background?</a:t>
            </a:r>
            <a:r>
              <a:rPr sz="1800" spc="-1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NO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53DC4532-1E2D-4852-9217-700FA03B6453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608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Object Detection as Classification: </a:t>
            </a:r>
            <a:r>
              <a:rPr lang="en-US" kern="0" spc="-10">
                <a:solidFill>
                  <a:schemeClr val="accent1"/>
                </a:solidFill>
              </a:rPr>
              <a:t>Sliding</a:t>
            </a:r>
            <a:r>
              <a:rPr lang="en-US" kern="0" spc="-85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Window</a:t>
            </a:r>
            <a:endParaRPr lang="en-US" kern="0" spc="-5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9362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16965" y="1709223"/>
            <a:ext cx="2656840" cy="1992630"/>
            <a:chOff x="216965" y="1709223"/>
            <a:chExt cx="2656840" cy="1992630"/>
          </a:xfrm>
        </p:grpSpPr>
        <p:sp>
          <p:nvSpPr>
            <p:cNvPr id="4" name="object 4"/>
            <p:cNvSpPr/>
            <p:nvPr/>
          </p:nvSpPr>
          <p:spPr>
            <a:xfrm>
              <a:off x="216965" y="1709223"/>
              <a:ext cx="2656719" cy="19925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03372" y="2629019"/>
              <a:ext cx="574040" cy="986155"/>
            </a:xfrm>
            <a:custGeom>
              <a:avLst/>
              <a:gdLst/>
              <a:ahLst/>
              <a:cxnLst/>
              <a:rect l="l" t="t" r="r" b="b"/>
              <a:pathLst>
                <a:path w="574039" h="986154">
                  <a:moveTo>
                    <a:pt x="0" y="0"/>
                  </a:moveTo>
                  <a:lnTo>
                    <a:pt x="573898" y="0"/>
                  </a:lnTo>
                  <a:lnTo>
                    <a:pt x="573898" y="986098"/>
                  </a:lnTo>
                  <a:lnTo>
                    <a:pt x="0" y="9860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269833" y="2228500"/>
            <a:ext cx="3275403" cy="10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D74397F-A798-4FCD-8BBD-7BB9BD355483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608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Object Detection as Classification: </a:t>
            </a:r>
            <a:r>
              <a:rPr lang="en-US" kern="0" spc="-10">
                <a:solidFill>
                  <a:schemeClr val="accent1"/>
                </a:solidFill>
              </a:rPr>
              <a:t>Sliding</a:t>
            </a:r>
            <a:r>
              <a:rPr lang="en-US" kern="0" spc="-85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Window</a:t>
            </a:r>
            <a:endParaRPr lang="en-US" kern="0" spc="-5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9362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16965" y="1709223"/>
            <a:ext cx="2656840" cy="1992630"/>
            <a:chOff x="216965" y="1709223"/>
            <a:chExt cx="2656840" cy="1992630"/>
          </a:xfrm>
        </p:grpSpPr>
        <p:sp>
          <p:nvSpPr>
            <p:cNvPr id="4" name="object 4"/>
            <p:cNvSpPr/>
            <p:nvPr/>
          </p:nvSpPr>
          <p:spPr>
            <a:xfrm>
              <a:off x="216965" y="1709223"/>
              <a:ext cx="2656719" cy="19925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2571" y="2398170"/>
              <a:ext cx="537845" cy="986155"/>
            </a:xfrm>
            <a:custGeom>
              <a:avLst/>
              <a:gdLst/>
              <a:ahLst/>
              <a:cxnLst/>
              <a:rect l="l" t="t" r="r" b="b"/>
              <a:pathLst>
                <a:path w="537844" h="986154">
                  <a:moveTo>
                    <a:pt x="0" y="0"/>
                  </a:moveTo>
                  <a:lnTo>
                    <a:pt x="537298" y="0"/>
                  </a:lnTo>
                  <a:lnTo>
                    <a:pt x="537298" y="986098"/>
                  </a:lnTo>
                  <a:lnTo>
                    <a:pt x="0" y="9860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269833" y="2228500"/>
            <a:ext cx="3275403" cy="1098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47813" y="2328092"/>
            <a:ext cx="1979222" cy="84741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5057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Dog? NO  Cat?</a:t>
            </a:r>
            <a:r>
              <a:rPr sz="18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YES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1훈고딕굴림 R" panose="02020603020101020101" pitchFamily="18" charset="-127"/>
                <a:cs typeface="Arial"/>
              </a:rPr>
              <a:t>Background?</a:t>
            </a:r>
            <a:r>
              <a:rPr sz="1800" spc="-8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NO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D5B61FCE-7868-4074-A988-0EBBF4874898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608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Object Detection as Classification: </a:t>
            </a:r>
            <a:r>
              <a:rPr lang="en-US" kern="0" spc="-10">
                <a:solidFill>
                  <a:schemeClr val="accent1"/>
                </a:solidFill>
              </a:rPr>
              <a:t>Sliding</a:t>
            </a:r>
            <a:r>
              <a:rPr lang="en-US" kern="0" spc="-85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Window</a:t>
            </a:r>
            <a:endParaRPr lang="en-US" kern="0" spc="-5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79362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5EF72F9-49D3-4051-8D4A-F4F68CA318F7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86086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1훈고딕굴림 R" panose="02020603020101020101" pitchFamily="18" charset="-127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5"/>
              <a:t>Object Detection as Classification: </a:t>
            </a:r>
            <a:r>
              <a:rPr lang="en-US" kern="0" spc="-10">
                <a:solidFill>
                  <a:schemeClr val="accent1"/>
                </a:solidFill>
              </a:rPr>
              <a:t>Sliding</a:t>
            </a:r>
            <a:r>
              <a:rPr lang="en-US" kern="0" spc="-85">
                <a:solidFill>
                  <a:schemeClr val="accent1"/>
                </a:solidFill>
              </a:rPr>
              <a:t> </a:t>
            </a:r>
            <a:r>
              <a:rPr lang="en-US" kern="0" spc="-5">
                <a:solidFill>
                  <a:schemeClr val="accent1"/>
                </a:solidFill>
              </a:rPr>
              <a:t>Window</a:t>
            </a:r>
            <a:endParaRPr lang="en-US" kern="0" spc="-5" dirty="0">
              <a:solidFill>
                <a:schemeClr val="accent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C43AB9-8CA4-4B35-B3B4-D65C8504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984696"/>
            <a:ext cx="7781921" cy="17765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3E91B3-1797-4533-A906-2EB7802B9CBE}"/>
              </a:ext>
            </a:extLst>
          </p:cNvPr>
          <p:cNvSpPr txBox="1"/>
          <p:nvPr/>
        </p:nvSpPr>
        <p:spPr>
          <a:xfrm>
            <a:off x="533400" y="3252018"/>
            <a:ext cx="441499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Bounding box </a:t>
            </a:r>
            <a:r>
              <a:rPr lang="ko-KR" altLang="en-US" dirty="0"/>
              <a:t>그리는 영역 추출 문제 존재</a:t>
            </a:r>
            <a:r>
              <a:rPr lang="en-US" altLang="ko-KR" dirty="0"/>
              <a:t>!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Object </a:t>
            </a:r>
            <a:r>
              <a:rPr lang="ko-KR" altLang="en-US" sz="1600" dirty="0"/>
              <a:t>몇 개</a:t>
            </a:r>
            <a:r>
              <a:rPr lang="en-US" altLang="ko-KR" sz="1600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어디에 </a:t>
            </a:r>
            <a:r>
              <a:rPr lang="en-US" altLang="ko-KR" sz="1600" dirty="0"/>
              <a:t>box </a:t>
            </a:r>
            <a:r>
              <a:rPr lang="ko-KR" altLang="en-US" sz="1600" dirty="0" err="1"/>
              <a:t>그릴건지</a:t>
            </a:r>
            <a:r>
              <a:rPr lang="en-US" altLang="ko-KR" sz="16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Box</a:t>
            </a:r>
            <a:r>
              <a:rPr lang="ko-KR" altLang="en-US" sz="1600" dirty="0"/>
              <a:t>의 </a:t>
            </a:r>
            <a:r>
              <a:rPr lang="en-US" altLang="ko-KR" sz="1600" dirty="0"/>
              <a:t>size (</a:t>
            </a:r>
            <a:r>
              <a:rPr lang="ko-KR" altLang="en-US" sz="1600" dirty="0"/>
              <a:t>크기</a:t>
            </a:r>
            <a:r>
              <a:rPr lang="en-US" altLang="ko-KR" sz="1600" dirty="0"/>
              <a:t>, </a:t>
            </a:r>
            <a:r>
              <a:rPr lang="ko-KR" altLang="en-US" sz="1600" dirty="0"/>
              <a:t>비율 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3492F-C3EA-435F-A47E-AA33275BE8B1}"/>
              </a:ext>
            </a:extLst>
          </p:cNvPr>
          <p:cNvSpPr txBox="1"/>
          <p:nvPr/>
        </p:nvSpPr>
        <p:spPr>
          <a:xfrm>
            <a:off x="5319484" y="3821404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      </a:t>
            </a:r>
            <a:r>
              <a:rPr lang="ko-KR" altLang="en-US" dirty="0">
                <a:sym typeface="Wingdings" panose="05000000000000000000" pitchFamily="2" charset="2"/>
              </a:rPr>
              <a:t>이걸 다 </a:t>
            </a:r>
            <a:r>
              <a:rPr lang="en-US" altLang="ko-KR" dirty="0">
                <a:sym typeface="Wingdings" panose="05000000000000000000" pitchFamily="2" charset="2"/>
              </a:rPr>
              <a:t>CNN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29984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Region</a:t>
            </a:r>
            <a:r>
              <a:rPr spc="-90" dirty="0"/>
              <a:t> </a:t>
            </a:r>
            <a:r>
              <a:rPr spc="-5" dirty="0"/>
              <a:t>Proposals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48338" y="1919346"/>
            <a:ext cx="3105785" cy="2066925"/>
            <a:chOff x="5548338" y="1919346"/>
            <a:chExt cx="3105785" cy="2066925"/>
          </a:xfrm>
        </p:grpSpPr>
        <p:sp>
          <p:nvSpPr>
            <p:cNvPr id="4" name="object 4"/>
            <p:cNvSpPr/>
            <p:nvPr/>
          </p:nvSpPr>
          <p:spPr>
            <a:xfrm>
              <a:off x="5548338" y="1919346"/>
              <a:ext cx="3105368" cy="20667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02588" y="2007846"/>
              <a:ext cx="2774315" cy="1903730"/>
            </a:xfrm>
            <a:custGeom>
              <a:avLst/>
              <a:gdLst/>
              <a:ahLst/>
              <a:cxnLst/>
              <a:rect l="l" t="t" r="r" b="b"/>
              <a:pathLst>
                <a:path w="2774315" h="1903729">
                  <a:moveTo>
                    <a:pt x="0" y="381999"/>
                  </a:moveTo>
                  <a:lnTo>
                    <a:pt x="1407297" y="381999"/>
                  </a:lnTo>
                  <a:lnTo>
                    <a:pt x="1407297" y="1789296"/>
                  </a:lnTo>
                  <a:lnTo>
                    <a:pt x="0" y="1789296"/>
                  </a:lnTo>
                  <a:lnTo>
                    <a:pt x="0" y="381999"/>
                  </a:lnTo>
                  <a:close/>
                </a:path>
                <a:path w="2774315" h="1903729">
                  <a:moveTo>
                    <a:pt x="542898" y="0"/>
                  </a:moveTo>
                  <a:lnTo>
                    <a:pt x="2773994" y="0"/>
                  </a:lnTo>
                  <a:lnTo>
                    <a:pt x="2773994" y="1903196"/>
                  </a:lnTo>
                  <a:lnTo>
                    <a:pt x="542898" y="1903196"/>
                  </a:lnTo>
                  <a:lnTo>
                    <a:pt x="542898" y="0"/>
                  </a:lnTo>
                  <a:close/>
                </a:path>
                <a:path w="2774315" h="1903729">
                  <a:moveTo>
                    <a:pt x="1485347" y="1073897"/>
                  </a:moveTo>
                  <a:lnTo>
                    <a:pt x="1781446" y="1073897"/>
                  </a:lnTo>
                  <a:lnTo>
                    <a:pt x="1781446" y="1325897"/>
                  </a:lnTo>
                  <a:lnTo>
                    <a:pt x="1485347" y="1325897"/>
                  </a:lnTo>
                  <a:lnTo>
                    <a:pt x="1485347" y="1073897"/>
                  </a:lnTo>
                  <a:close/>
                </a:path>
                <a:path w="2774315" h="1903729">
                  <a:moveTo>
                    <a:pt x="2150270" y="821898"/>
                  </a:moveTo>
                  <a:lnTo>
                    <a:pt x="2619469" y="821898"/>
                  </a:lnTo>
                  <a:lnTo>
                    <a:pt x="2619469" y="1215497"/>
                  </a:lnTo>
                  <a:lnTo>
                    <a:pt x="2150270" y="1215497"/>
                  </a:lnTo>
                  <a:lnTo>
                    <a:pt x="2150270" y="821898"/>
                  </a:lnTo>
                  <a:close/>
                </a:path>
                <a:path w="2774315" h="1903729">
                  <a:moveTo>
                    <a:pt x="1670771" y="748748"/>
                  </a:moveTo>
                  <a:lnTo>
                    <a:pt x="1886771" y="748748"/>
                  </a:lnTo>
                  <a:lnTo>
                    <a:pt x="1886771" y="939848"/>
                  </a:lnTo>
                  <a:lnTo>
                    <a:pt x="1670771" y="939848"/>
                  </a:lnTo>
                  <a:lnTo>
                    <a:pt x="1670771" y="748748"/>
                  </a:lnTo>
                  <a:close/>
                </a:path>
                <a:path w="2774315" h="1903729">
                  <a:moveTo>
                    <a:pt x="1249097" y="852323"/>
                  </a:moveTo>
                  <a:lnTo>
                    <a:pt x="1465097" y="852323"/>
                  </a:lnTo>
                  <a:lnTo>
                    <a:pt x="1465097" y="1043422"/>
                  </a:lnTo>
                  <a:lnTo>
                    <a:pt x="1249097" y="1043422"/>
                  </a:lnTo>
                  <a:lnTo>
                    <a:pt x="1249097" y="852323"/>
                  </a:lnTo>
                  <a:close/>
                </a:path>
                <a:path w="2774315" h="1903729">
                  <a:moveTo>
                    <a:pt x="37549" y="845298"/>
                  </a:moveTo>
                  <a:lnTo>
                    <a:pt x="431149" y="845298"/>
                  </a:lnTo>
                  <a:lnTo>
                    <a:pt x="431149" y="1195397"/>
                  </a:lnTo>
                  <a:lnTo>
                    <a:pt x="37549" y="1195397"/>
                  </a:lnTo>
                  <a:lnTo>
                    <a:pt x="37549" y="845298"/>
                  </a:lnTo>
                  <a:close/>
                </a:path>
                <a:path w="2774315" h="1903729">
                  <a:moveTo>
                    <a:pt x="222499" y="540498"/>
                  </a:moveTo>
                  <a:lnTo>
                    <a:pt x="616098" y="540498"/>
                  </a:lnTo>
                  <a:lnTo>
                    <a:pt x="616098" y="890598"/>
                  </a:lnTo>
                  <a:lnTo>
                    <a:pt x="222499" y="890598"/>
                  </a:lnTo>
                  <a:lnTo>
                    <a:pt x="222499" y="540498"/>
                  </a:lnTo>
                  <a:close/>
                </a:path>
                <a:path w="2774315" h="1903729">
                  <a:moveTo>
                    <a:pt x="647148" y="540498"/>
                  </a:moveTo>
                  <a:lnTo>
                    <a:pt x="1040747" y="540498"/>
                  </a:lnTo>
                  <a:lnTo>
                    <a:pt x="1040747" y="792498"/>
                  </a:lnTo>
                  <a:lnTo>
                    <a:pt x="647148" y="792498"/>
                  </a:lnTo>
                  <a:lnTo>
                    <a:pt x="647148" y="540498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0273" y="1919196"/>
            <a:ext cx="3105368" cy="2066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734092" y="2891256"/>
            <a:ext cx="1648460" cy="123189"/>
            <a:chOff x="3734092" y="2891256"/>
            <a:chExt cx="1648460" cy="123189"/>
          </a:xfrm>
        </p:grpSpPr>
        <p:sp>
          <p:nvSpPr>
            <p:cNvPr id="8" name="object 8"/>
            <p:cNvSpPr/>
            <p:nvPr/>
          </p:nvSpPr>
          <p:spPr>
            <a:xfrm>
              <a:off x="3734092" y="2952744"/>
              <a:ext cx="1504950" cy="0"/>
            </a:xfrm>
            <a:custGeom>
              <a:avLst/>
              <a:gdLst/>
              <a:ahLst/>
              <a:cxnLst/>
              <a:rect l="l" t="t" r="r" b="b"/>
              <a:pathLst>
                <a:path w="1504950">
                  <a:moveTo>
                    <a:pt x="0" y="0"/>
                  </a:moveTo>
                  <a:lnTo>
                    <a:pt x="1504346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24152" y="2891256"/>
              <a:ext cx="158249" cy="122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6800" y="979158"/>
            <a:ext cx="71690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dirty="0">
                <a:latin typeface="1훈고딕굴림 R" panose="02020603020101020101" pitchFamily="18" charset="-127"/>
                <a:cs typeface="Arial"/>
              </a:rPr>
              <a:t>Object</a:t>
            </a:r>
            <a:r>
              <a:rPr lang="ko-KR" altLang="en-US" sz="1800" dirty="0">
                <a:latin typeface="1훈고딕굴림 R" panose="02020603020101020101" pitchFamily="18" charset="-127"/>
                <a:cs typeface="Arial"/>
              </a:rPr>
              <a:t>가 </a:t>
            </a:r>
            <a:r>
              <a:rPr lang="ko-KR" altLang="en-US" sz="1800" dirty="0" err="1">
                <a:latin typeface="1훈고딕굴림 R" panose="02020603020101020101" pitchFamily="18" charset="-127"/>
                <a:cs typeface="Arial"/>
              </a:rPr>
              <a:t>있을법한</a:t>
            </a:r>
            <a:r>
              <a:rPr lang="ko-KR" altLang="en-US" sz="180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lang="en-US" altLang="ko-KR" sz="1800" dirty="0">
                <a:latin typeface="1훈고딕굴림 R" panose="02020603020101020101" pitchFamily="18" charset="-127"/>
                <a:cs typeface="Arial"/>
              </a:rPr>
              <a:t>1000</a:t>
            </a:r>
            <a:r>
              <a:rPr lang="ko-KR" altLang="en-US" sz="1800" dirty="0">
                <a:latin typeface="1훈고딕굴림 R" panose="02020603020101020101" pitchFamily="18" charset="-127"/>
                <a:cs typeface="Arial"/>
              </a:rPr>
              <a:t>개의 </a:t>
            </a:r>
            <a:r>
              <a:rPr lang="en-US" altLang="ko-KR" sz="1800" dirty="0">
                <a:latin typeface="1훈고딕굴림 R" panose="02020603020101020101" pitchFamily="18" charset="-127"/>
                <a:cs typeface="Arial"/>
              </a:rPr>
              <a:t>box</a:t>
            </a:r>
            <a:r>
              <a:rPr lang="ko-KR" altLang="en-US" sz="1800" dirty="0">
                <a:latin typeface="1훈고딕굴림 R" panose="02020603020101020101" pitchFamily="18" charset="-127"/>
                <a:cs typeface="Arial"/>
              </a:rPr>
              <a:t>를 제공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3024" y="4194941"/>
            <a:ext cx="3432176" cy="3876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880744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1훈고딕굴림 R" panose="02020603020101020101" pitchFamily="18" charset="-127"/>
                <a:cs typeface="Arial"/>
              </a:rPr>
              <a:t>Alexe et al, </a:t>
            </a:r>
            <a:r>
              <a:rPr sz="600" dirty="0">
                <a:latin typeface="1훈고딕굴림 R" panose="02020603020101020101" pitchFamily="18" charset="-127"/>
                <a:cs typeface="Arial"/>
              </a:rPr>
              <a:t>“Measuring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the objectness of image windows”, TPAMI 2012  Uijlings et al, </a:t>
            </a:r>
            <a:r>
              <a:rPr sz="600" dirty="0">
                <a:latin typeface="1훈고딕굴림 R" panose="02020603020101020101" pitchFamily="18" charset="-127"/>
                <a:cs typeface="Arial"/>
              </a:rPr>
              <a:t>“Selective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Search for Object Recognition”, IJCV</a:t>
            </a:r>
            <a:r>
              <a:rPr sz="600" spc="-4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2013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ct val="104200"/>
              </a:lnSpc>
            </a:pPr>
            <a:r>
              <a:rPr sz="600" spc="-5" dirty="0">
                <a:latin typeface="1훈고딕굴림 R" panose="02020603020101020101" pitchFamily="18" charset="-127"/>
                <a:cs typeface="Arial"/>
              </a:rPr>
              <a:t>Cheng et al, </a:t>
            </a:r>
            <a:r>
              <a:rPr sz="600" dirty="0">
                <a:latin typeface="1훈고딕굴림 R" panose="02020603020101020101" pitchFamily="18" charset="-127"/>
                <a:cs typeface="Arial"/>
              </a:rPr>
              <a:t>“BING: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Binarized normed gradients for objectness estimation at 300fps”, CVPR 2014  Zitnick and Dollar, </a:t>
            </a:r>
            <a:r>
              <a:rPr sz="600" dirty="0">
                <a:latin typeface="1훈고딕굴림 R" panose="02020603020101020101" pitchFamily="18" charset="-127"/>
                <a:cs typeface="Arial"/>
              </a:rPr>
              <a:t>“Edge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boxes: Locating object proposals from edges”, ECCV</a:t>
            </a:r>
            <a:r>
              <a:rPr sz="6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600" spc="-5" dirty="0">
                <a:latin typeface="1훈고딕굴림 R" panose="02020603020101020101" pitchFamily="18" charset="-127"/>
                <a:cs typeface="Arial"/>
              </a:rPr>
              <a:t>2014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98647B-0EE4-49CF-AE0A-C373B3BB646F}"/>
              </a:ext>
            </a:extLst>
          </p:cNvPr>
          <p:cNvSpPr txBox="1"/>
          <p:nvPr/>
        </p:nvSpPr>
        <p:spPr>
          <a:xfrm>
            <a:off x="3262338" y="44970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딥러닝 사용</a:t>
            </a:r>
            <a:r>
              <a:rPr lang="en-US" altLang="ko-KR" sz="1400" dirty="0"/>
              <a:t>X, </a:t>
            </a:r>
            <a:r>
              <a:rPr lang="ko-KR" altLang="en-US" sz="1400" dirty="0"/>
              <a:t>전통적인 신호처리를 사용하는 방법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29984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Region</a:t>
            </a:r>
            <a:r>
              <a:rPr spc="-90" dirty="0"/>
              <a:t> </a:t>
            </a:r>
            <a:r>
              <a:rPr spc="-5" dirty="0"/>
              <a:t>Proposals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52B623-7F2E-42F0-8A89-FC40CFA3B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63" y="971550"/>
            <a:ext cx="5532474" cy="1399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E244AC-C96F-4EE1-8114-5FDDFFEAAE5E}"/>
              </a:ext>
            </a:extLst>
          </p:cNvPr>
          <p:cNvSpPr txBox="1"/>
          <p:nvPr/>
        </p:nvSpPr>
        <p:spPr>
          <a:xfrm flipH="1">
            <a:off x="481031" y="2772318"/>
            <a:ext cx="870106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2000</a:t>
            </a:r>
            <a:r>
              <a:rPr lang="ko-KR" altLang="en-US" sz="1600" dirty="0"/>
              <a:t>개의 </a:t>
            </a:r>
            <a:r>
              <a:rPr lang="en-US" altLang="ko-KR" sz="1600" dirty="0"/>
              <a:t>Region Proposal</a:t>
            </a:r>
            <a:r>
              <a:rPr lang="ko-KR" altLang="en-US" sz="1600" dirty="0"/>
              <a:t>을 만듦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Noise</a:t>
            </a:r>
            <a:r>
              <a:rPr lang="ko-KR" altLang="en-US" sz="1400" dirty="0"/>
              <a:t>가 심하다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재현율이 높다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이 방법을 통해 얻은 영역을 </a:t>
            </a:r>
            <a:r>
              <a:rPr lang="en-US" altLang="ko-KR" sz="1600" dirty="0"/>
              <a:t>CNN</a:t>
            </a:r>
            <a:r>
              <a:rPr lang="ko-KR" altLang="en-US" sz="1600" dirty="0"/>
              <a:t>에 넣으면 </a:t>
            </a:r>
            <a:r>
              <a:rPr lang="en-US" altLang="ko-KR" sz="1600" dirty="0"/>
              <a:t>Sliding window</a:t>
            </a:r>
            <a:r>
              <a:rPr lang="ko-KR" altLang="en-US" sz="1600" dirty="0"/>
              <a:t>보다 </a:t>
            </a:r>
            <a:r>
              <a:rPr lang="ko-KR" altLang="en-US" sz="1600" dirty="0" err="1"/>
              <a:t>계산량이</a:t>
            </a:r>
            <a:r>
              <a:rPr lang="ko-KR" altLang="en-US" sz="1600" dirty="0"/>
              <a:t> 매우 줄어듦</a:t>
            </a:r>
            <a:r>
              <a:rPr lang="en-US" altLang="ko-KR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67720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2" y="3240718"/>
            <a:ext cx="3614420" cy="1271270"/>
            <a:chOff x="1088732" y="3240718"/>
            <a:chExt cx="3614420" cy="1271270"/>
          </a:xfrm>
        </p:grpSpPr>
        <p:sp>
          <p:nvSpPr>
            <p:cNvPr id="4" name="object 4"/>
            <p:cNvSpPr/>
            <p:nvPr/>
          </p:nvSpPr>
          <p:spPr>
            <a:xfrm>
              <a:off x="1095082" y="3247073"/>
              <a:ext cx="3601492" cy="12161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95082" y="3247068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2"/>
                  </a:moveTo>
                  <a:lnTo>
                    <a:pt x="1124045" y="0"/>
                  </a:lnTo>
                  <a:lnTo>
                    <a:pt x="3601507" y="0"/>
                  </a:lnTo>
                  <a:lnTo>
                    <a:pt x="2477460" y="1216122"/>
                  </a:lnTo>
                  <a:lnTo>
                    <a:pt x="0" y="121612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8425" y="4362398"/>
              <a:ext cx="842179" cy="1495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21342" y="4162401"/>
            <a:ext cx="3416300" cy="497957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 and 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</a:t>
            </a:r>
            <a:r>
              <a:rPr sz="8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5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2" y="3240718"/>
            <a:ext cx="3764915" cy="1271270"/>
            <a:chOff x="1088732" y="3240718"/>
            <a:chExt cx="3764915" cy="1271270"/>
          </a:xfrm>
        </p:grpSpPr>
        <p:sp>
          <p:nvSpPr>
            <p:cNvPr id="4" name="object 4"/>
            <p:cNvSpPr/>
            <p:nvPr/>
          </p:nvSpPr>
          <p:spPr>
            <a:xfrm>
              <a:off x="1095082" y="3247073"/>
              <a:ext cx="3601492" cy="12161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95082" y="3247068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2"/>
                  </a:moveTo>
                  <a:lnTo>
                    <a:pt x="1124045" y="0"/>
                  </a:lnTo>
                  <a:lnTo>
                    <a:pt x="3601507" y="0"/>
                  </a:lnTo>
                  <a:lnTo>
                    <a:pt x="2477460" y="1216122"/>
                  </a:lnTo>
                  <a:lnTo>
                    <a:pt x="0" y="121612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8425" y="4362398"/>
              <a:ext cx="842179" cy="1495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74896" y="3312143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72" y="779298"/>
                  </a:moveTo>
                  <a:lnTo>
                    <a:pt x="0" y="779298"/>
                  </a:lnTo>
                  <a:lnTo>
                    <a:pt x="720298" y="0"/>
                  </a:lnTo>
                  <a:lnTo>
                    <a:pt x="1821571" y="0"/>
                  </a:lnTo>
                  <a:lnTo>
                    <a:pt x="1101272" y="779298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74896" y="3312143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298"/>
                  </a:moveTo>
                  <a:lnTo>
                    <a:pt x="720298" y="0"/>
                  </a:lnTo>
                  <a:lnTo>
                    <a:pt x="1821571" y="0"/>
                  </a:lnTo>
                  <a:lnTo>
                    <a:pt x="1101272" y="779298"/>
                  </a:lnTo>
                  <a:lnTo>
                    <a:pt x="0" y="779298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96542" y="3326468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98" y="321574"/>
                  </a:moveTo>
                  <a:lnTo>
                    <a:pt x="0" y="321574"/>
                  </a:lnTo>
                  <a:lnTo>
                    <a:pt x="297224" y="0"/>
                  </a:lnTo>
                  <a:lnTo>
                    <a:pt x="873123" y="0"/>
                  </a:lnTo>
                  <a:lnTo>
                    <a:pt x="575898" y="32157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96542" y="3326468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4"/>
                  </a:moveTo>
                  <a:lnTo>
                    <a:pt x="297224" y="0"/>
                  </a:lnTo>
                  <a:lnTo>
                    <a:pt x="873123" y="0"/>
                  </a:lnTo>
                  <a:lnTo>
                    <a:pt x="575898" y="321574"/>
                  </a:lnTo>
                  <a:lnTo>
                    <a:pt x="0" y="32157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6555" y="3947317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1" y="500248"/>
                  </a:moveTo>
                  <a:lnTo>
                    <a:pt x="0" y="500248"/>
                  </a:lnTo>
                  <a:lnTo>
                    <a:pt x="462374" y="0"/>
                  </a:lnTo>
                  <a:lnTo>
                    <a:pt x="847385" y="0"/>
                  </a:lnTo>
                  <a:lnTo>
                    <a:pt x="385011" y="500248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6555" y="3947317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8"/>
                  </a:moveTo>
                  <a:lnTo>
                    <a:pt x="462374" y="0"/>
                  </a:lnTo>
                  <a:lnTo>
                    <a:pt x="847385" y="0"/>
                  </a:lnTo>
                  <a:lnTo>
                    <a:pt x="385011" y="500248"/>
                  </a:lnTo>
                  <a:lnTo>
                    <a:pt x="0" y="500248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7066" y="3437643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898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71091" y="3396668"/>
              <a:ext cx="105499" cy="81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4143" y="3437643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1" y="0"/>
                  </a:moveTo>
                  <a:lnTo>
                    <a:pt x="0" y="288174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49144" y="3685192"/>
              <a:ext cx="109249" cy="812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11261" y="3443668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28" y="0"/>
                  </a:moveTo>
                  <a:lnTo>
                    <a:pt x="0" y="798698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8009" y="4202366"/>
              <a:ext cx="110612" cy="79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4944574" y="3210661"/>
            <a:ext cx="1722682" cy="197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944574" y="3460796"/>
            <a:ext cx="1938671" cy="198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46906" y="3739849"/>
            <a:ext cx="699503" cy="1576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27629" y="3737021"/>
            <a:ext cx="442386" cy="196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21342" y="4162401"/>
            <a:ext cx="3416300" cy="497957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 and 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</a:t>
            </a:r>
            <a:r>
              <a:rPr sz="8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12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3FC3A0-B2F0-4B55-A297-39D597EC3588}"/>
              </a:ext>
            </a:extLst>
          </p:cNvPr>
          <p:cNvSpPr txBox="1"/>
          <p:nvPr/>
        </p:nvSpPr>
        <p:spPr>
          <a:xfrm>
            <a:off x="5289682" y="2829586"/>
            <a:ext cx="3168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6"/>
                </a:solidFill>
              </a:rPr>
              <a:t>Region Proposal=Regions of Interest(</a:t>
            </a:r>
            <a:r>
              <a:rPr lang="en-US" altLang="ko-KR" sz="1200" dirty="0" err="1">
                <a:solidFill>
                  <a:schemeClr val="accent6"/>
                </a:solidFill>
              </a:rPr>
              <a:t>RoI</a:t>
            </a:r>
            <a:r>
              <a:rPr lang="en-US" altLang="ko-KR" sz="1200" dirty="0">
                <a:solidFill>
                  <a:schemeClr val="accent6"/>
                </a:solidFill>
              </a:rPr>
              <a:t>)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7327C8-739F-476B-956A-A9C95D34A684}"/>
              </a:ext>
            </a:extLst>
          </p:cNvPr>
          <p:cNvSpPr txBox="1"/>
          <p:nvPr/>
        </p:nvSpPr>
        <p:spPr>
          <a:xfrm>
            <a:off x="941387" y="1891043"/>
            <a:ext cx="701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/>
                </a:solidFill>
              </a:rPr>
              <a:t>input </a:t>
            </a:r>
            <a:r>
              <a:rPr lang="ko-KR" altLang="en-US" dirty="0">
                <a:solidFill>
                  <a:schemeClr val="accent1"/>
                </a:solidFill>
              </a:rPr>
              <a:t>이미지에서</a:t>
            </a:r>
            <a:r>
              <a:rPr lang="ko-KR" altLang="en-US" dirty="0"/>
              <a:t> </a:t>
            </a:r>
            <a:r>
              <a:rPr lang="en-US" altLang="ko-KR" dirty="0"/>
              <a:t>region proposal network</a:t>
            </a:r>
            <a:r>
              <a:rPr lang="ko-KR" altLang="en-US" dirty="0"/>
              <a:t>를 통과해서 </a:t>
            </a:r>
            <a:r>
              <a:rPr lang="en-US" altLang="ko-KR" dirty="0"/>
              <a:t>2000</a:t>
            </a:r>
            <a:r>
              <a:rPr lang="ko-KR" altLang="en-US" dirty="0"/>
              <a:t>개의 </a:t>
            </a:r>
            <a:r>
              <a:rPr lang="en-US" altLang="ko-KR" dirty="0" err="1"/>
              <a:t>RoI</a:t>
            </a:r>
            <a:r>
              <a:rPr lang="ko-KR" altLang="en-US" dirty="0"/>
              <a:t>를 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2" y="2517619"/>
            <a:ext cx="5795010" cy="1994535"/>
            <a:chOff x="1088732" y="2517619"/>
            <a:chExt cx="5795010" cy="1994535"/>
          </a:xfrm>
        </p:grpSpPr>
        <p:sp>
          <p:nvSpPr>
            <p:cNvPr id="4" name="object 4"/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6" y="190524"/>
                  </a:moveTo>
                  <a:lnTo>
                    <a:pt x="0" y="190524"/>
                  </a:ln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4"/>
                  </a:move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5082" y="3247073"/>
              <a:ext cx="3601492" cy="12161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5082" y="3247068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2"/>
                  </a:moveTo>
                  <a:lnTo>
                    <a:pt x="1124045" y="0"/>
                  </a:lnTo>
                  <a:lnTo>
                    <a:pt x="3601507" y="0"/>
                  </a:lnTo>
                  <a:lnTo>
                    <a:pt x="2477460" y="1216122"/>
                  </a:lnTo>
                  <a:lnTo>
                    <a:pt x="0" y="121612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28425" y="4362398"/>
              <a:ext cx="842179" cy="1495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0205" y="2517619"/>
              <a:ext cx="5388807" cy="1936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4143" y="3437643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1" y="0"/>
                  </a:moveTo>
                  <a:lnTo>
                    <a:pt x="0" y="288174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49144" y="3685192"/>
              <a:ext cx="109249" cy="812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11261" y="3443668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28" y="0"/>
                  </a:moveTo>
                  <a:lnTo>
                    <a:pt x="0" y="798698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8009" y="4202366"/>
              <a:ext cx="110612" cy="79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48890" y="3186655"/>
              <a:ext cx="1722682" cy="1970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44574" y="3460797"/>
              <a:ext cx="1938671" cy="1989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46906" y="3739849"/>
              <a:ext cx="699503" cy="1576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7629" y="3737021"/>
              <a:ext cx="442386" cy="1968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21342" y="4162401"/>
            <a:ext cx="3416300" cy="497957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 and 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</a:t>
            </a:r>
            <a:r>
              <a:rPr sz="8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12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A608D9-1D63-4C9C-8ADD-2D8FEF2D29C1}"/>
              </a:ext>
            </a:extLst>
          </p:cNvPr>
          <p:cNvSpPr txBox="1"/>
          <p:nvPr/>
        </p:nvSpPr>
        <p:spPr>
          <a:xfrm>
            <a:off x="1204449" y="1770959"/>
            <a:ext cx="609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RoI</a:t>
            </a:r>
            <a:r>
              <a:rPr lang="ko-KR" altLang="en-US" dirty="0"/>
              <a:t> </a:t>
            </a:r>
            <a:r>
              <a:rPr lang="en-US" altLang="ko-KR" dirty="0"/>
              <a:t>2000</a:t>
            </a:r>
            <a:r>
              <a:rPr lang="ko-KR" altLang="en-US" dirty="0"/>
              <a:t>개 박스 사이즈가 다르다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고정된 크기로 바꿔준다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45FBD-47EE-455E-ACB5-EDBCE69D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"/>
            <a:ext cx="7620000" cy="430887"/>
          </a:xfrm>
        </p:spPr>
        <p:txBody>
          <a:bodyPr/>
          <a:lstStyle/>
          <a:p>
            <a:r>
              <a:rPr lang="en-US" altLang="ko-KR" spc="-10" dirty="0"/>
              <a:t>Semantic</a:t>
            </a:r>
            <a:r>
              <a:rPr lang="en-US" altLang="ko-KR" spc="-85" dirty="0"/>
              <a:t> </a:t>
            </a:r>
            <a:r>
              <a:rPr lang="en-US" altLang="ko-KR" spc="-5" dirty="0"/>
              <a:t>Segmentation</a:t>
            </a:r>
            <a:endParaRPr lang="ko-KR" altLang="en-US" dirty="0"/>
          </a:p>
        </p:txBody>
      </p:sp>
      <p:grpSp>
        <p:nvGrpSpPr>
          <p:cNvPr id="3" name="object 18">
            <a:extLst>
              <a:ext uri="{FF2B5EF4-FFF2-40B4-BE49-F238E27FC236}">
                <a16:creationId xmlns:a16="http://schemas.microsoft.com/office/drawing/2014/main" id="{75C379E1-6CCF-4387-845E-27EA92CB321F}"/>
              </a:ext>
            </a:extLst>
          </p:cNvPr>
          <p:cNvGrpSpPr/>
          <p:nvPr/>
        </p:nvGrpSpPr>
        <p:grpSpPr>
          <a:xfrm>
            <a:off x="5101980" y="1358081"/>
            <a:ext cx="2174875" cy="1835150"/>
            <a:chOff x="153799" y="1685576"/>
            <a:chExt cx="2174875" cy="1835150"/>
          </a:xfrm>
        </p:grpSpPr>
        <p:sp>
          <p:nvSpPr>
            <p:cNvPr id="4" name="object 19">
              <a:extLst>
                <a:ext uri="{FF2B5EF4-FFF2-40B4-BE49-F238E27FC236}">
                  <a16:creationId xmlns:a16="http://schemas.microsoft.com/office/drawing/2014/main" id="{02C7A829-B059-42DF-BFA2-9D12B67826A6}"/>
                </a:ext>
              </a:extLst>
            </p:cNvPr>
            <p:cNvSpPr/>
            <p:nvPr/>
          </p:nvSpPr>
          <p:spPr>
            <a:xfrm>
              <a:off x="167585" y="1697884"/>
              <a:ext cx="2137935" cy="1818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20">
              <a:extLst>
                <a:ext uri="{FF2B5EF4-FFF2-40B4-BE49-F238E27FC236}">
                  <a16:creationId xmlns:a16="http://schemas.microsoft.com/office/drawing/2014/main" id="{37D94405-BA8B-4908-B811-9F790AB161BF}"/>
                </a:ext>
              </a:extLst>
            </p:cNvPr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07" y="1154010"/>
                  </a:move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1">
              <a:extLst>
                <a:ext uri="{FF2B5EF4-FFF2-40B4-BE49-F238E27FC236}">
                  <a16:creationId xmlns:a16="http://schemas.microsoft.com/office/drawing/2014/main" id="{35B7EAAE-1DC0-45CE-8439-D62646CF9959}"/>
                </a:ext>
              </a:extLst>
            </p:cNvPr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22">
              <a:extLst>
                <a:ext uri="{FF2B5EF4-FFF2-40B4-BE49-F238E27FC236}">
                  <a16:creationId xmlns:a16="http://schemas.microsoft.com/office/drawing/2014/main" id="{AED06085-B94C-44FB-A30B-952C917D5ABD}"/>
                </a:ext>
              </a:extLst>
            </p:cNvPr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68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3">
              <a:extLst>
                <a:ext uri="{FF2B5EF4-FFF2-40B4-BE49-F238E27FC236}">
                  <a16:creationId xmlns:a16="http://schemas.microsoft.com/office/drawing/2014/main" id="{56D0302E-0489-47B7-AFC2-D0E98AE4F478}"/>
                </a:ext>
              </a:extLst>
            </p:cNvPr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4">
              <a:extLst>
                <a:ext uri="{FF2B5EF4-FFF2-40B4-BE49-F238E27FC236}">
                  <a16:creationId xmlns:a16="http://schemas.microsoft.com/office/drawing/2014/main" id="{FD595EC6-7CF4-4C9F-B5D1-2E486C74F4A6}"/>
                </a:ext>
              </a:extLst>
            </p:cNvPr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5">
              <a:extLst>
                <a:ext uri="{FF2B5EF4-FFF2-40B4-BE49-F238E27FC236}">
                  <a16:creationId xmlns:a16="http://schemas.microsoft.com/office/drawing/2014/main" id="{DD96778F-1906-4C99-8020-48B1FF2F8082}"/>
                </a:ext>
              </a:extLst>
            </p:cNvPr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81" y="723648"/>
                  </a:moveTo>
                  <a:lnTo>
                    <a:pt x="0" y="793785"/>
                  </a:ln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6">
              <a:extLst>
                <a:ext uri="{FF2B5EF4-FFF2-40B4-BE49-F238E27FC236}">
                  <a16:creationId xmlns:a16="http://schemas.microsoft.com/office/drawing/2014/main" id="{CD2BC8FF-7924-4B79-AE47-ABA0F87EB64E}"/>
                </a:ext>
              </a:extLst>
            </p:cNvPr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7">
              <a:extLst>
                <a:ext uri="{FF2B5EF4-FFF2-40B4-BE49-F238E27FC236}">
                  <a16:creationId xmlns:a16="http://schemas.microsoft.com/office/drawing/2014/main" id="{118585A5-7475-4DCA-8A7D-B275EC464C30}"/>
                </a:ext>
              </a:extLst>
            </p:cNvPr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4">
            <a:extLst>
              <a:ext uri="{FF2B5EF4-FFF2-40B4-BE49-F238E27FC236}">
                <a16:creationId xmlns:a16="http://schemas.microsoft.com/office/drawing/2014/main" id="{BE247998-E090-4768-AD40-A3C39D5D8298}"/>
              </a:ext>
            </a:extLst>
          </p:cNvPr>
          <p:cNvSpPr/>
          <p:nvPr/>
        </p:nvSpPr>
        <p:spPr>
          <a:xfrm>
            <a:off x="1905000" y="1352550"/>
            <a:ext cx="2093695" cy="1812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970BF69-84B4-4764-9BAD-D1DB98A63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764" y="2219340"/>
            <a:ext cx="662353" cy="184264"/>
          </a:xfrm>
          <a:prstGeom prst="rect">
            <a:avLst/>
          </a:prstGeom>
        </p:spPr>
      </p:pic>
      <p:sp>
        <p:nvSpPr>
          <p:cNvPr id="30" name="Holder 6">
            <a:extLst>
              <a:ext uri="{FF2B5EF4-FFF2-40B4-BE49-F238E27FC236}">
                <a16:creationId xmlns:a16="http://schemas.microsoft.com/office/drawing/2014/main" id="{CDACA380-5CC1-448F-919A-5FA60E11531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61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ko-KR" smtClean="0"/>
              <a:pPr marL="38100">
                <a:lnSpc>
                  <a:spcPts val="2310"/>
                </a:lnSpc>
              </a:pPr>
              <a:t>7</a:t>
            </a:fld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926824-7FE5-441C-B38C-E0017709ABAC}"/>
              </a:ext>
            </a:extLst>
          </p:cNvPr>
          <p:cNvSpPr txBox="1"/>
          <p:nvPr/>
        </p:nvSpPr>
        <p:spPr>
          <a:xfrm>
            <a:off x="2590800" y="334841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&lt;Input&gt;</a:t>
            </a:r>
          </a:p>
          <a:p>
            <a:pPr algn="ctr"/>
            <a:r>
              <a:rPr lang="en-US" altLang="ko-KR" sz="1600" dirty="0"/>
              <a:t>image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6101B0-D66C-49FC-BC9A-D458347DC744}"/>
              </a:ext>
            </a:extLst>
          </p:cNvPr>
          <p:cNvSpPr txBox="1"/>
          <p:nvPr/>
        </p:nvSpPr>
        <p:spPr>
          <a:xfrm>
            <a:off x="3998695" y="334841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&lt;Output&gt;</a:t>
            </a:r>
          </a:p>
          <a:p>
            <a:pPr algn="ctr"/>
            <a:r>
              <a:rPr lang="ko-KR" altLang="en-US" sz="1600" dirty="0"/>
              <a:t>모든 </a:t>
            </a:r>
            <a:r>
              <a:rPr lang="ko-KR" altLang="en-US" sz="1600" u="sng" dirty="0"/>
              <a:t>픽셀마다</a:t>
            </a:r>
            <a:r>
              <a:rPr lang="ko-KR" altLang="en-US" sz="1600" dirty="0"/>
              <a:t> 카테고리가 지정</a:t>
            </a: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366D080C-980F-4B46-B6ED-498E4C8F85F3}"/>
              </a:ext>
            </a:extLst>
          </p:cNvPr>
          <p:cNvSpPr txBox="1"/>
          <p:nvPr/>
        </p:nvSpPr>
        <p:spPr>
          <a:xfrm>
            <a:off x="5535077" y="4002250"/>
            <a:ext cx="1499235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0"/>
              </a:lnSpc>
            </a:pP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GRASS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6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F0C131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A54D79"/>
                </a:solidFill>
                <a:latin typeface="1훈고딕굴림 R" panose="02020603020101020101" pitchFamily="18" charset="-127"/>
                <a:cs typeface="Arial"/>
              </a:rPr>
              <a:t>TREE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SKY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1970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2" y="1056560"/>
            <a:ext cx="5795010" cy="3455670"/>
            <a:chOff x="1088732" y="1056560"/>
            <a:chExt cx="5795010" cy="3455670"/>
          </a:xfrm>
        </p:grpSpPr>
        <p:sp>
          <p:nvSpPr>
            <p:cNvPr id="4" name="object 4"/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6" y="190524"/>
                  </a:moveTo>
                  <a:lnTo>
                    <a:pt x="0" y="190524"/>
                  </a:ln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4"/>
                  </a:move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5082" y="3247073"/>
              <a:ext cx="3601492" cy="12161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5082" y="3247068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2"/>
                  </a:moveTo>
                  <a:lnTo>
                    <a:pt x="1124045" y="0"/>
                  </a:lnTo>
                  <a:lnTo>
                    <a:pt x="3601507" y="0"/>
                  </a:lnTo>
                  <a:lnTo>
                    <a:pt x="2477460" y="1216122"/>
                  </a:lnTo>
                  <a:lnTo>
                    <a:pt x="0" y="121612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28425" y="4362398"/>
              <a:ext cx="842179" cy="1495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0205" y="1056560"/>
              <a:ext cx="5388807" cy="33973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4143" y="3437643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1" y="0"/>
                  </a:moveTo>
                  <a:lnTo>
                    <a:pt x="0" y="288174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49144" y="3685192"/>
              <a:ext cx="109249" cy="812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11261" y="3443668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28" y="0"/>
                  </a:moveTo>
                  <a:lnTo>
                    <a:pt x="0" y="798698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8009" y="4202366"/>
              <a:ext cx="110612" cy="79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48890" y="3186655"/>
              <a:ext cx="1722682" cy="1970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44574" y="3460797"/>
              <a:ext cx="1938671" cy="1989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46906" y="3739849"/>
              <a:ext cx="699503" cy="1576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7629" y="3737021"/>
              <a:ext cx="442386" cy="1968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22915" y="1519328"/>
              <a:ext cx="1233965" cy="1576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20931" y="1795553"/>
              <a:ext cx="1356840" cy="1963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4581" y="2081004"/>
              <a:ext cx="785588" cy="14838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21342" y="4162401"/>
            <a:ext cx="3416300" cy="497957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 and 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</a:t>
            </a:r>
            <a:r>
              <a:rPr sz="8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15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E1B4B-E16B-45D7-B3D4-161CA5B62EEB}"/>
              </a:ext>
            </a:extLst>
          </p:cNvPr>
          <p:cNvSpPr txBox="1"/>
          <p:nvPr/>
        </p:nvSpPr>
        <p:spPr>
          <a:xfrm>
            <a:off x="1959461" y="631531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이미지를 </a:t>
            </a:r>
            <a:r>
              <a:rPr lang="en-US" altLang="ko-KR" dirty="0"/>
              <a:t>CNN</a:t>
            </a:r>
            <a:r>
              <a:rPr lang="ko-KR" altLang="en-US" dirty="0"/>
              <a:t>에 통과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8732" y="674448"/>
            <a:ext cx="5795010" cy="3837940"/>
            <a:chOff x="1088732" y="674448"/>
            <a:chExt cx="5795010" cy="3837940"/>
          </a:xfrm>
        </p:grpSpPr>
        <p:sp>
          <p:nvSpPr>
            <p:cNvPr id="4" name="object 4"/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6" y="190524"/>
                  </a:moveTo>
                  <a:lnTo>
                    <a:pt x="0" y="190524"/>
                  </a:ln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4"/>
                  </a:move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5082" y="3247073"/>
              <a:ext cx="3601492" cy="12161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5082" y="3247068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2"/>
                  </a:moveTo>
                  <a:lnTo>
                    <a:pt x="1124045" y="0"/>
                  </a:lnTo>
                  <a:lnTo>
                    <a:pt x="3601507" y="0"/>
                  </a:lnTo>
                  <a:lnTo>
                    <a:pt x="2477460" y="1216122"/>
                  </a:lnTo>
                  <a:lnTo>
                    <a:pt x="0" y="121612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28425" y="4362398"/>
              <a:ext cx="842179" cy="1495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0205" y="674448"/>
              <a:ext cx="5388807" cy="37794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4143" y="3437643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1" y="0"/>
                  </a:moveTo>
                  <a:lnTo>
                    <a:pt x="0" y="288174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49144" y="3685192"/>
              <a:ext cx="109249" cy="812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11261" y="3443668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28" y="0"/>
                  </a:moveTo>
                  <a:lnTo>
                    <a:pt x="0" y="798698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8009" y="4202366"/>
              <a:ext cx="110612" cy="79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48890" y="3186655"/>
              <a:ext cx="1722682" cy="1970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44574" y="3460796"/>
              <a:ext cx="1938671" cy="1989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46906" y="3739849"/>
              <a:ext cx="699503" cy="1576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7629" y="3737021"/>
              <a:ext cx="442386" cy="1968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22915" y="1519328"/>
              <a:ext cx="1233965" cy="1576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20931" y="1795553"/>
              <a:ext cx="1356840" cy="1963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4581" y="2081004"/>
              <a:ext cx="785588" cy="14838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73066" y="755747"/>
              <a:ext cx="1652050" cy="17249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70565" y="1011879"/>
              <a:ext cx="445367" cy="1300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21342" y="4162401"/>
            <a:ext cx="3416300" cy="497957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 and 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</a:t>
            </a:r>
            <a:r>
              <a:rPr sz="8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17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170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0855" y="1057168"/>
            <a:ext cx="5767546" cy="3455220"/>
            <a:chOff x="480854" y="674448"/>
            <a:chExt cx="6402705" cy="3837940"/>
          </a:xfrm>
        </p:grpSpPr>
        <p:sp>
          <p:nvSpPr>
            <p:cNvPr id="4" name="object 4"/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6" y="190524"/>
                  </a:moveTo>
                  <a:lnTo>
                    <a:pt x="0" y="190524"/>
                  </a:ln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4"/>
                  </a:move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5082" y="3247073"/>
              <a:ext cx="3601492" cy="12161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5082" y="3247068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2"/>
                  </a:moveTo>
                  <a:lnTo>
                    <a:pt x="1124045" y="0"/>
                  </a:lnTo>
                  <a:lnTo>
                    <a:pt x="3601507" y="0"/>
                  </a:lnTo>
                  <a:lnTo>
                    <a:pt x="2477460" y="1216122"/>
                  </a:lnTo>
                  <a:lnTo>
                    <a:pt x="0" y="121612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28425" y="4362398"/>
              <a:ext cx="842179" cy="1495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0205" y="674448"/>
              <a:ext cx="5388807" cy="37794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4143" y="3437643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1" y="0"/>
                  </a:moveTo>
                  <a:lnTo>
                    <a:pt x="0" y="288174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49144" y="3685192"/>
              <a:ext cx="109249" cy="812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11261" y="3443668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28" y="0"/>
                  </a:moveTo>
                  <a:lnTo>
                    <a:pt x="0" y="798698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8009" y="4202366"/>
              <a:ext cx="110612" cy="79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48890" y="3186655"/>
              <a:ext cx="1722682" cy="1970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44574" y="3460796"/>
              <a:ext cx="1938671" cy="1989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46906" y="3739849"/>
              <a:ext cx="699503" cy="1576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7629" y="3737021"/>
              <a:ext cx="442386" cy="1968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22915" y="1519328"/>
              <a:ext cx="1233965" cy="1576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20931" y="1795553"/>
              <a:ext cx="1356840" cy="1963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4581" y="2081004"/>
              <a:ext cx="785588" cy="14838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73066" y="755747"/>
              <a:ext cx="1652050" cy="17249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70565" y="1011879"/>
              <a:ext cx="445367" cy="1300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0854" y="1340797"/>
              <a:ext cx="1023945" cy="56449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98617" y="965738"/>
              <a:ext cx="1000380" cy="56450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19043" y="674448"/>
              <a:ext cx="893373" cy="56534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038600" y="779481"/>
            <a:ext cx="3493738" cy="1724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521342" y="4162401"/>
            <a:ext cx="3416300" cy="497957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147955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 and 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</a:t>
            </a:r>
            <a:r>
              <a:rPr sz="8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21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42FC8C-016E-4022-B7E3-D2A77403BB55}"/>
              </a:ext>
            </a:extLst>
          </p:cNvPr>
          <p:cNvSpPr txBox="1"/>
          <p:nvPr/>
        </p:nvSpPr>
        <p:spPr>
          <a:xfrm>
            <a:off x="3911163" y="190180"/>
            <a:ext cx="49584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카테고리 예측 말고도 </a:t>
            </a:r>
            <a:r>
              <a:rPr lang="en-US" altLang="ko-KR" sz="1400" dirty="0">
                <a:solidFill>
                  <a:schemeClr val="accent1"/>
                </a:solidFill>
              </a:rPr>
              <a:t>bounding box</a:t>
            </a:r>
            <a:r>
              <a:rPr lang="ko-KR" altLang="en-US" sz="1400" dirty="0">
                <a:solidFill>
                  <a:schemeClr val="accent1"/>
                </a:solidFill>
              </a:rPr>
              <a:t>의 값을 보정해주는 </a:t>
            </a:r>
            <a:r>
              <a:rPr lang="en-US" altLang="ko-KR" sz="1400" dirty="0">
                <a:solidFill>
                  <a:schemeClr val="accent1"/>
                </a:solidFill>
              </a:rPr>
              <a:t>offset 4</a:t>
            </a:r>
            <a:r>
              <a:rPr lang="ko-KR" altLang="en-US" sz="1400" dirty="0">
                <a:solidFill>
                  <a:schemeClr val="accent1"/>
                </a:solidFill>
              </a:rPr>
              <a:t>개를 제공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2867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R-CNN:</a:t>
            </a:r>
            <a:r>
              <a:rPr spc="-90" dirty="0"/>
              <a:t> </a:t>
            </a:r>
            <a:r>
              <a:rPr spc="-5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151" y="1292472"/>
            <a:ext cx="5482449" cy="232948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34620" indent="-121920">
              <a:lnSpc>
                <a:spcPct val="100000"/>
              </a:lnSpc>
              <a:spcBef>
                <a:spcPts val="405"/>
              </a:spcBef>
              <a:buChar char="•"/>
              <a:tabLst>
                <a:tab pos="134620" algn="l"/>
              </a:tabLst>
            </a:pPr>
            <a:r>
              <a:rPr lang="en-US" sz="1600" spc="-5" dirty="0">
                <a:latin typeface="1훈고딕굴림 R" panose="02020603020101020101" pitchFamily="18" charset="-127"/>
                <a:cs typeface="Arial"/>
              </a:rPr>
              <a:t>Training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이 느리다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.</a:t>
            </a:r>
          </a:p>
          <a:p>
            <a:pPr marL="591820" lvl="1" indent="-121920">
              <a:spcBef>
                <a:spcPts val="405"/>
              </a:spcBef>
              <a:buChar char="•"/>
              <a:tabLst>
                <a:tab pos="134620" algn="l"/>
              </a:tabLst>
            </a:pPr>
            <a:r>
              <a:rPr lang="en-US" sz="1600" spc="-5" dirty="0">
                <a:latin typeface="1훈고딕굴림 R" panose="02020603020101020101" pitchFamily="18" charset="-127"/>
                <a:cs typeface="Arial"/>
              </a:rPr>
              <a:t>84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시간 걸림</a:t>
            </a:r>
            <a:endParaRPr lang="en-US" altLang="ko-KR" sz="1600" spc="-5" dirty="0">
              <a:latin typeface="1훈고딕굴림 R" panose="02020603020101020101" pitchFamily="18" charset="-127"/>
              <a:cs typeface="Arial"/>
            </a:endParaRPr>
          </a:p>
          <a:p>
            <a:pPr marL="134620" indent="-121920">
              <a:spcBef>
                <a:spcPts val="405"/>
              </a:spcBef>
              <a:buChar char="•"/>
              <a:tabLst>
                <a:tab pos="134620" algn="l"/>
              </a:tabLst>
            </a:pP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Test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도 느리다</a:t>
            </a:r>
            <a:endParaRPr lang="en-US" altLang="ko-KR" sz="1600" spc="-5" dirty="0">
              <a:latin typeface="1훈고딕굴림 R" panose="02020603020101020101" pitchFamily="18" charset="-127"/>
              <a:cs typeface="Arial"/>
            </a:endParaRPr>
          </a:p>
          <a:p>
            <a:pPr marL="591820" lvl="1" indent="-121920">
              <a:spcBef>
                <a:spcPts val="405"/>
              </a:spcBef>
              <a:buChar char="•"/>
              <a:tabLst>
                <a:tab pos="134620" algn="l"/>
              </a:tabLst>
            </a:pP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1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장 이미지 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test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하는데 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47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초 걸림</a:t>
            </a:r>
            <a:endParaRPr lang="en-US" altLang="ko-KR" sz="1600" spc="-5" dirty="0">
              <a:latin typeface="1훈고딕굴림 R" panose="02020603020101020101" pitchFamily="18" charset="-127"/>
              <a:cs typeface="Arial"/>
            </a:endParaRPr>
          </a:p>
          <a:p>
            <a:pPr marL="591820" lvl="1" indent="-121920">
              <a:spcBef>
                <a:spcPts val="405"/>
              </a:spcBef>
              <a:buChar char="•"/>
              <a:tabLst>
                <a:tab pos="134620" algn="l"/>
              </a:tabLst>
            </a:pPr>
            <a:endParaRPr lang="en-US" altLang="ko-KR" sz="1600" spc="-5" dirty="0">
              <a:latin typeface="1훈고딕굴림 R" panose="02020603020101020101" pitchFamily="18" charset="-127"/>
              <a:cs typeface="Arial"/>
            </a:endParaRPr>
          </a:p>
          <a:p>
            <a:pPr marL="134620" indent="-121920">
              <a:spcBef>
                <a:spcPts val="405"/>
              </a:spcBef>
              <a:buChar char="•"/>
              <a:tabLst>
                <a:tab pos="134620" algn="l"/>
              </a:tabLst>
            </a:pP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계산 비용이 </a:t>
            </a:r>
            <a:r>
              <a:rPr lang="ko-KR" altLang="en-US" sz="1600" spc="-5" dirty="0" err="1">
                <a:latin typeface="1훈고딕굴림 R" panose="02020603020101020101" pitchFamily="18" charset="-127"/>
                <a:cs typeface="Arial"/>
              </a:rPr>
              <a:t>많이든다</a:t>
            </a:r>
            <a:endParaRPr lang="en-US" altLang="ko-KR" sz="1600" spc="-5" dirty="0">
              <a:latin typeface="1훈고딕굴림 R" panose="02020603020101020101" pitchFamily="18" charset="-127"/>
              <a:cs typeface="Arial"/>
            </a:endParaRPr>
          </a:p>
          <a:p>
            <a:pPr marL="591820" lvl="1" indent="-121920">
              <a:spcBef>
                <a:spcPts val="405"/>
              </a:spcBef>
              <a:buChar char="•"/>
              <a:tabLst>
                <a:tab pos="134620" algn="l"/>
              </a:tabLst>
            </a:pP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2000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개의 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Region Proposal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들을 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CNN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에 넣어 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feature </a:t>
            </a:r>
            <a:r>
              <a:rPr lang="ko-KR" altLang="en-US" sz="1600" spc="-5" dirty="0">
                <a:latin typeface="1훈고딕굴림 R" panose="02020603020101020101" pitchFamily="18" charset="-127"/>
                <a:cs typeface="Arial"/>
              </a:rPr>
              <a:t>찾으므로</a:t>
            </a:r>
            <a:r>
              <a:rPr lang="en-US" altLang="ko-KR" sz="1600" spc="-5" dirty="0">
                <a:latin typeface="1훈고딕굴림 R" panose="02020603020101020101" pitchFamily="18" charset="-127"/>
                <a:cs typeface="Arial"/>
              </a:rPr>
              <a:t>..</a:t>
            </a:r>
          </a:p>
        </p:txBody>
      </p:sp>
      <p:sp>
        <p:nvSpPr>
          <p:cNvPr id="4" name="object 4"/>
          <p:cNvSpPr/>
          <p:nvPr/>
        </p:nvSpPr>
        <p:spPr>
          <a:xfrm>
            <a:off x="5905500" y="1501980"/>
            <a:ext cx="2538481" cy="2253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21342" y="4152777"/>
            <a:ext cx="32734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</a:t>
            </a:r>
            <a:r>
              <a:rPr sz="800" spc="-6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and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1342" y="4286225"/>
            <a:ext cx="3354704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</a:t>
            </a:r>
            <a:r>
              <a:rPr sz="800" spc="-2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Slide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4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088D20B4-BE6D-4A12-8C8F-39F97776EA7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</a:t>
            </a:r>
            <a:r>
              <a:rPr spc="-95" dirty="0"/>
              <a:t> </a:t>
            </a: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50319" y="3361468"/>
            <a:ext cx="4210685" cy="1170940"/>
            <a:chOff x="1250319" y="3361468"/>
            <a:chExt cx="4210685" cy="1170940"/>
          </a:xfrm>
        </p:grpSpPr>
        <p:sp>
          <p:nvSpPr>
            <p:cNvPr id="4" name="object 4"/>
            <p:cNvSpPr/>
            <p:nvPr/>
          </p:nvSpPr>
          <p:spPr>
            <a:xfrm>
              <a:off x="1256670" y="3367828"/>
              <a:ext cx="3499468" cy="11578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6669" y="3367818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72"/>
                  </a:moveTo>
                  <a:lnTo>
                    <a:pt x="1070202" y="0"/>
                  </a:lnTo>
                  <a:lnTo>
                    <a:pt x="3499470" y="0"/>
                  </a:lnTo>
                  <a:lnTo>
                    <a:pt x="2429272" y="1157872"/>
                  </a:lnTo>
                  <a:lnTo>
                    <a:pt x="0" y="115787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78791" y="4024190"/>
              <a:ext cx="1081974" cy="1888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21342" y="4318725"/>
            <a:ext cx="341630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5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</a:t>
            </a:r>
            <a:r>
              <a:rPr spc="-95" dirty="0"/>
              <a:t> </a:t>
            </a: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50319" y="2377025"/>
            <a:ext cx="5761990" cy="2155190"/>
            <a:chOff x="1250319" y="2377025"/>
            <a:chExt cx="5761990" cy="2155190"/>
          </a:xfrm>
        </p:grpSpPr>
        <p:sp>
          <p:nvSpPr>
            <p:cNvPr id="4" name="object 4"/>
            <p:cNvSpPr/>
            <p:nvPr/>
          </p:nvSpPr>
          <p:spPr>
            <a:xfrm>
              <a:off x="1256670" y="3367828"/>
              <a:ext cx="3499468" cy="11578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6669" y="3367818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72"/>
                  </a:moveTo>
                  <a:lnTo>
                    <a:pt x="1070202" y="0"/>
                  </a:lnTo>
                  <a:lnTo>
                    <a:pt x="3499470" y="0"/>
                  </a:lnTo>
                  <a:lnTo>
                    <a:pt x="2429272" y="1157872"/>
                  </a:lnTo>
                  <a:lnTo>
                    <a:pt x="0" y="115787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2203" y="3137743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14" y="1049422"/>
                  </a:moveTo>
                  <a:lnTo>
                    <a:pt x="0" y="1049422"/>
                  </a:lnTo>
                  <a:lnTo>
                    <a:pt x="0" y="0"/>
                  </a:lnTo>
                  <a:lnTo>
                    <a:pt x="1686514" y="0"/>
                  </a:lnTo>
                  <a:lnTo>
                    <a:pt x="1686514" y="1049422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8717" y="2787944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22"/>
                  </a:moveTo>
                  <a:lnTo>
                    <a:pt x="0" y="349799"/>
                  </a:lnTo>
                  <a:lnTo>
                    <a:pt x="349824" y="0"/>
                  </a:lnTo>
                  <a:lnTo>
                    <a:pt x="349824" y="1049397"/>
                  </a:lnTo>
                  <a:lnTo>
                    <a:pt x="0" y="139922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2203" y="2787944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14" y="349799"/>
                  </a:moveTo>
                  <a:lnTo>
                    <a:pt x="0" y="349799"/>
                  </a:lnTo>
                  <a:lnTo>
                    <a:pt x="349801" y="0"/>
                  </a:lnTo>
                  <a:lnTo>
                    <a:pt x="2036338" y="0"/>
                  </a:lnTo>
                  <a:lnTo>
                    <a:pt x="1686514" y="349799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42203" y="2787944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799"/>
                  </a:moveTo>
                  <a:lnTo>
                    <a:pt x="349801" y="0"/>
                  </a:lnTo>
                  <a:lnTo>
                    <a:pt x="2036338" y="0"/>
                  </a:lnTo>
                  <a:lnTo>
                    <a:pt x="2036338" y="1049397"/>
                  </a:lnTo>
                  <a:lnTo>
                    <a:pt x="1686514" y="1399222"/>
                  </a:lnTo>
                  <a:lnTo>
                    <a:pt x="0" y="1399222"/>
                  </a:lnTo>
                  <a:lnTo>
                    <a:pt x="0" y="349799"/>
                  </a:lnTo>
                  <a:close/>
                </a:path>
                <a:path w="2036445" h="1399539">
                  <a:moveTo>
                    <a:pt x="0" y="349799"/>
                  </a:moveTo>
                  <a:lnTo>
                    <a:pt x="1686514" y="349799"/>
                  </a:lnTo>
                  <a:lnTo>
                    <a:pt x="2036338" y="0"/>
                  </a:lnTo>
                </a:path>
                <a:path w="2036445" h="1399539">
                  <a:moveTo>
                    <a:pt x="1686514" y="349799"/>
                  </a:moveTo>
                  <a:lnTo>
                    <a:pt x="1686514" y="139922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94494" y="3597498"/>
              <a:ext cx="785585" cy="1483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9" y="343769"/>
                  </a:moveTo>
                  <a:lnTo>
                    <a:pt x="0" y="343769"/>
                  </a:ln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69"/>
                  </a:move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lnTo>
                    <a:pt x="0" y="34376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19144" y="2737769"/>
              <a:ext cx="191449" cy="235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8791" y="4024191"/>
              <a:ext cx="1081974" cy="1888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79425" y="3075779"/>
              <a:ext cx="2832532" cy="155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67898" y="2527859"/>
              <a:ext cx="2162144" cy="1559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21342" y="4318725"/>
            <a:ext cx="341630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9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1F96E1-BF1B-46D5-A2D8-97284544B0D7}"/>
              </a:ext>
            </a:extLst>
          </p:cNvPr>
          <p:cNvSpPr txBox="1"/>
          <p:nvPr/>
        </p:nvSpPr>
        <p:spPr>
          <a:xfrm>
            <a:off x="3903659" y="1077357"/>
            <a:ext cx="4706388" cy="1105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R-CNN</a:t>
            </a:r>
            <a:r>
              <a:rPr lang="ko-KR" altLang="en-US" dirty="0"/>
              <a:t>과의 차이점</a:t>
            </a:r>
            <a:r>
              <a:rPr lang="en-US" altLang="ko-KR" dirty="0"/>
              <a:t>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accent1"/>
                </a:solidFill>
              </a:rPr>
              <a:t>전체 이미지에 </a:t>
            </a:r>
            <a:r>
              <a:rPr lang="en-US" altLang="ko-KR" sz="1600" dirty="0">
                <a:solidFill>
                  <a:schemeClr val="accent1"/>
                </a:solidFill>
              </a:rPr>
              <a:t>CNN</a:t>
            </a:r>
            <a:r>
              <a:rPr lang="ko-KR" altLang="en-US" sz="1600" dirty="0">
                <a:solidFill>
                  <a:schemeClr val="accent1"/>
                </a:solidFill>
              </a:rPr>
              <a:t>을 적용한다</a:t>
            </a:r>
            <a:r>
              <a:rPr lang="en-US" altLang="ko-KR" sz="1600" dirty="0">
                <a:solidFill>
                  <a:schemeClr val="accent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   (</a:t>
            </a:r>
            <a:r>
              <a:rPr lang="en-US" altLang="ko-KR" sz="1600" dirty="0" err="1">
                <a:solidFill>
                  <a:schemeClr val="accent1"/>
                </a:solidFill>
              </a:rPr>
              <a:t>RoI</a:t>
            </a:r>
            <a:r>
              <a:rPr lang="ko-KR" altLang="en-US" sz="1600" dirty="0">
                <a:solidFill>
                  <a:schemeClr val="accent1"/>
                </a:solidFill>
              </a:rPr>
              <a:t>마다 </a:t>
            </a:r>
            <a:r>
              <a:rPr lang="en-US" altLang="ko-KR" sz="1600" dirty="0">
                <a:solidFill>
                  <a:schemeClr val="accent1"/>
                </a:solidFill>
              </a:rPr>
              <a:t>CNN</a:t>
            </a:r>
            <a:r>
              <a:rPr lang="ko-KR" altLang="en-US" sz="1600" dirty="0">
                <a:solidFill>
                  <a:schemeClr val="accent1"/>
                </a:solidFill>
              </a:rPr>
              <a:t>을 적용하지 않는다</a:t>
            </a:r>
            <a:r>
              <a:rPr lang="en-US" altLang="ko-KR" sz="1600" dirty="0">
                <a:solidFill>
                  <a:schemeClr val="accent1"/>
                </a:solidFill>
              </a:rPr>
              <a:t>.)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</a:t>
            </a:r>
            <a:r>
              <a:rPr spc="-95" dirty="0"/>
              <a:t> </a:t>
            </a: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0517" y="2377025"/>
            <a:ext cx="6741795" cy="2155190"/>
            <a:chOff x="270517" y="2377025"/>
            <a:chExt cx="6741795" cy="2155190"/>
          </a:xfrm>
        </p:grpSpPr>
        <p:sp>
          <p:nvSpPr>
            <p:cNvPr id="4" name="object 4"/>
            <p:cNvSpPr/>
            <p:nvPr/>
          </p:nvSpPr>
          <p:spPr>
            <a:xfrm>
              <a:off x="1256669" y="3367828"/>
              <a:ext cx="3499468" cy="11578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6669" y="3367818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72"/>
                  </a:moveTo>
                  <a:lnTo>
                    <a:pt x="1070202" y="0"/>
                  </a:lnTo>
                  <a:lnTo>
                    <a:pt x="3499470" y="0"/>
                  </a:lnTo>
                  <a:lnTo>
                    <a:pt x="2429272" y="1157872"/>
                  </a:lnTo>
                  <a:lnTo>
                    <a:pt x="0" y="115787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2203" y="3137743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14" y="1049422"/>
                  </a:moveTo>
                  <a:lnTo>
                    <a:pt x="0" y="1049422"/>
                  </a:lnTo>
                  <a:lnTo>
                    <a:pt x="0" y="0"/>
                  </a:lnTo>
                  <a:lnTo>
                    <a:pt x="1686514" y="0"/>
                  </a:lnTo>
                  <a:lnTo>
                    <a:pt x="1686514" y="1049422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8717" y="2787944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22"/>
                  </a:moveTo>
                  <a:lnTo>
                    <a:pt x="0" y="349799"/>
                  </a:lnTo>
                  <a:lnTo>
                    <a:pt x="349824" y="0"/>
                  </a:lnTo>
                  <a:lnTo>
                    <a:pt x="349824" y="1049397"/>
                  </a:lnTo>
                  <a:lnTo>
                    <a:pt x="0" y="139922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2203" y="2787944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14" y="349799"/>
                  </a:moveTo>
                  <a:lnTo>
                    <a:pt x="0" y="349799"/>
                  </a:lnTo>
                  <a:lnTo>
                    <a:pt x="349801" y="0"/>
                  </a:lnTo>
                  <a:lnTo>
                    <a:pt x="2036338" y="0"/>
                  </a:lnTo>
                  <a:lnTo>
                    <a:pt x="1686514" y="349799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42203" y="2787944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799"/>
                  </a:moveTo>
                  <a:lnTo>
                    <a:pt x="349801" y="0"/>
                  </a:lnTo>
                  <a:lnTo>
                    <a:pt x="2036338" y="0"/>
                  </a:lnTo>
                  <a:lnTo>
                    <a:pt x="2036338" y="1049397"/>
                  </a:lnTo>
                  <a:lnTo>
                    <a:pt x="1686514" y="1399222"/>
                  </a:lnTo>
                  <a:lnTo>
                    <a:pt x="0" y="1399222"/>
                  </a:lnTo>
                  <a:lnTo>
                    <a:pt x="0" y="349799"/>
                  </a:lnTo>
                  <a:close/>
                </a:path>
                <a:path w="2036445" h="1399539">
                  <a:moveTo>
                    <a:pt x="0" y="349799"/>
                  </a:moveTo>
                  <a:lnTo>
                    <a:pt x="1686514" y="349799"/>
                  </a:lnTo>
                  <a:lnTo>
                    <a:pt x="2036338" y="0"/>
                  </a:lnTo>
                </a:path>
                <a:path w="2036445" h="1399539">
                  <a:moveTo>
                    <a:pt x="1686514" y="349799"/>
                  </a:moveTo>
                  <a:lnTo>
                    <a:pt x="1686514" y="139922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94494" y="3597498"/>
              <a:ext cx="785585" cy="1483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9" y="343769"/>
                  </a:moveTo>
                  <a:lnTo>
                    <a:pt x="0" y="343769"/>
                  </a:ln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69"/>
                  </a:move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lnTo>
                    <a:pt x="0" y="34376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19144" y="2737769"/>
              <a:ext cx="191449" cy="235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28752" y="2464287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91" y="219232"/>
                  </a:moveTo>
                  <a:lnTo>
                    <a:pt x="0" y="219232"/>
                  </a:lnTo>
                  <a:lnTo>
                    <a:pt x="202632" y="0"/>
                  </a:lnTo>
                  <a:lnTo>
                    <a:pt x="565216" y="0"/>
                  </a:lnTo>
                  <a:lnTo>
                    <a:pt x="362591" y="21923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8752" y="2464287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32"/>
                  </a:moveTo>
                  <a:lnTo>
                    <a:pt x="202632" y="0"/>
                  </a:lnTo>
                  <a:lnTo>
                    <a:pt x="565216" y="0"/>
                  </a:lnTo>
                  <a:lnTo>
                    <a:pt x="362591" y="219232"/>
                  </a:lnTo>
                  <a:lnTo>
                    <a:pt x="0" y="21923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77719" y="2558694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698" y="89374"/>
                  </a:moveTo>
                  <a:lnTo>
                    <a:pt x="0" y="89374"/>
                  </a:lnTo>
                  <a:lnTo>
                    <a:pt x="82624" y="0"/>
                  </a:lnTo>
                  <a:lnTo>
                    <a:pt x="643323" y="0"/>
                  </a:lnTo>
                  <a:lnTo>
                    <a:pt x="560698" y="89374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77719" y="2558694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4"/>
                  </a:moveTo>
                  <a:lnTo>
                    <a:pt x="82624" y="0"/>
                  </a:lnTo>
                  <a:lnTo>
                    <a:pt x="643323" y="0"/>
                  </a:lnTo>
                  <a:lnTo>
                    <a:pt x="560698" y="89374"/>
                  </a:lnTo>
                  <a:lnTo>
                    <a:pt x="0" y="8937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1093" y="2426360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4" y="257059"/>
                  </a:moveTo>
                  <a:lnTo>
                    <a:pt x="0" y="257059"/>
                  </a:lnTo>
                  <a:lnTo>
                    <a:pt x="237599" y="0"/>
                  </a:lnTo>
                  <a:lnTo>
                    <a:pt x="503723" y="0"/>
                  </a:lnTo>
                  <a:lnTo>
                    <a:pt x="266124" y="25705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1093" y="2426360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9"/>
                  </a:moveTo>
                  <a:lnTo>
                    <a:pt x="237599" y="0"/>
                  </a:lnTo>
                  <a:lnTo>
                    <a:pt x="503723" y="0"/>
                  </a:lnTo>
                  <a:lnTo>
                    <a:pt x="266124" y="257059"/>
                  </a:lnTo>
                  <a:lnTo>
                    <a:pt x="0" y="25705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79425" y="3075779"/>
              <a:ext cx="2832532" cy="1553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78791" y="4024191"/>
              <a:ext cx="1081974" cy="1888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67898" y="2527859"/>
              <a:ext cx="2162144" cy="1559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8954" y="2603344"/>
              <a:ext cx="877569" cy="0"/>
            </a:xfrm>
            <a:custGeom>
              <a:avLst/>
              <a:gdLst/>
              <a:ahLst/>
              <a:cxnLst/>
              <a:rect l="l" t="t" r="r" b="b"/>
              <a:pathLst>
                <a:path w="877569">
                  <a:moveTo>
                    <a:pt x="0" y="0"/>
                  </a:moveTo>
                  <a:lnTo>
                    <a:pt x="876983" y="0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26412" y="2562369"/>
              <a:ext cx="105502" cy="8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5548" y="2544033"/>
              <a:ext cx="953102" cy="1970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5548" y="2818175"/>
              <a:ext cx="1275227" cy="1968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0517" y="3096482"/>
              <a:ext cx="1456803" cy="196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3564" y="3373452"/>
              <a:ext cx="699503" cy="1576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21342" y="4318725"/>
            <a:ext cx="341630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14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36BA63-889F-4FB5-8CE9-F5B1D6766B85}"/>
              </a:ext>
            </a:extLst>
          </p:cNvPr>
          <p:cNvSpPr txBox="1"/>
          <p:nvPr/>
        </p:nvSpPr>
        <p:spPr>
          <a:xfrm>
            <a:off x="2919144" y="1118052"/>
            <a:ext cx="62626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을 통과해서 얻은 </a:t>
            </a:r>
            <a:r>
              <a:rPr lang="en-US" altLang="ko-KR" dirty="0"/>
              <a:t>feature map</a:t>
            </a:r>
            <a:r>
              <a:rPr lang="ko-KR" altLang="en-US" dirty="0"/>
              <a:t>에서 </a:t>
            </a:r>
            <a:r>
              <a:rPr lang="en-US" altLang="ko-KR" dirty="0" err="1"/>
              <a:t>RoI</a:t>
            </a:r>
            <a:r>
              <a:rPr lang="ko-KR" altLang="en-US" dirty="0"/>
              <a:t>를 찾는다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아까는 이미지에서 </a:t>
            </a:r>
            <a:r>
              <a:rPr lang="en-US" altLang="ko-KR" sz="1600" dirty="0" err="1"/>
              <a:t>RoI</a:t>
            </a:r>
            <a:r>
              <a:rPr lang="ko-KR" altLang="en-US" sz="1600" dirty="0"/>
              <a:t>찾았지만 이번엔 </a:t>
            </a:r>
            <a:r>
              <a:rPr lang="en-US" altLang="ko-KR" sz="1600" dirty="0">
                <a:solidFill>
                  <a:schemeClr val="accent1"/>
                </a:solidFill>
              </a:rPr>
              <a:t>feature map</a:t>
            </a:r>
            <a:r>
              <a:rPr lang="ko-KR" altLang="en-US" sz="1600" dirty="0">
                <a:solidFill>
                  <a:schemeClr val="accent1"/>
                </a:solidFill>
              </a:rPr>
              <a:t>에서 찾는다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</a:t>
            </a:r>
            <a:r>
              <a:rPr spc="-95" dirty="0"/>
              <a:t> </a:t>
            </a:r>
            <a:r>
              <a:rPr spc="-5" dirty="0"/>
              <a:t>R-CNN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0517" y="2141038"/>
            <a:ext cx="6741795" cy="2391410"/>
            <a:chOff x="270517" y="2141038"/>
            <a:chExt cx="6741795" cy="2391410"/>
          </a:xfrm>
        </p:grpSpPr>
        <p:sp>
          <p:nvSpPr>
            <p:cNvPr id="4" name="object 4"/>
            <p:cNvSpPr/>
            <p:nvPr/>
          </p:nvSpPr>
          <p:spPr>
            <a:xfrm>
              <a:off x="1256669" y="3367828"/>
              <a:ext cx="3499468" cy="11578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6669" y="3367818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72"/>
                  </a:moveTo>
                  <a:lnTo>
                    <a:pt x="1070202" y="0"/>
                  </a:lnTo>
                  <a:lnTo>
                    <a:pt x="3499470" y="0"/>
                  </a:lnTo>
                  <a:lnTo>
                    <a:pt x="2429272" y="1157872"/>
                  </a:lnTo>
                  <a:lnTo>
                    <a:pt x="0" y="115787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2203" y="3137743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14" y="1049422"/>
                  </a:moveTo>
                  <a:lnTo>
                    <a:pt x="0" y="1049422"/>
                  </a:lnTo>
                  <a:lnTo>
                    <a:pt x="0" y="0"/>
                  </a:lnTo>
                  <a:lnTo>
                    <a:pt x="1686514" y="0"/>
                  </a:lnTo>
                  <a:lnTo>
                    <a:pt x="1686514" y="1049422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8717" y="2787944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22"/>
                  </a:moveTo>
                  <a:lnTo>
                    <a:pt x="0" y="349799"/>
                  </a:lnTo>
                  <a:lnTo>
                    <a:pt x="349824" y="0"/>
                  </a:lnTo>
                  <a:lnTo>
                    <a:pt x="349824" y="1049397"/>
                  </a:lnTo>
                  <a:lnTo>
                    <a:pt x="0" y="139922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2203" y="2787944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14" y="349799"/>
                  </a:moveTo>
                  <a:lnTo>
                    <a:pt x="0" y="349799"/>
                  </a:lnTo>
                  <a:lnTo>
                    <a:pt x="349801" y="0"/>
                  </a:lnTo>
                  <a:lnTo>
                    <a:pt x="2036338" y="0"/>
                  </a:lnTo>
                  <a:lnTo>
                    <a:pt x="1686514" y="349799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42203" y="2787944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799"/>
                  </a:moveTo>
                  <a:lnTo>
                    <a:pt x="349801" y="0"/>
                  </a:lnTo>
                  <a:lnTo>
                    <a:pt x="2036338" y="0"/>
                  </a:lnTo>
                  <a:lnTo>
                    <a:pt x="2036338" y="1049397"/>
                  </a:lnTo>
                  <a:lnTo>
                    <a:pt x="1686514" y="1399222"/>
                  </a:lnTo>
                  <a:lnTo>
                    <a:pt x="0" y="1399222"/>
                  </a:lnTo>
                  <a:lnTo>
                    <a:pt x="0" y="349799"/>
                  </a:lnTo>
                  <a:close/>
                </a:path>
                <a:path w="2036445" h="1399539">
                  <a:moveTo>
                    <a:pt x="0" y="349799"/>
                  </a:moveTo>
                  <a:lnTo>
                    <a:pt x="1686514" y="349799"/>
                  </a:lnTo>
                  <a:lnTo>
                    <a:pt x="2036338" y="0"/>
                  </a:lnTo>
                </a:path>
                <a:path w="2036445" h="1399539">
                  <a:moveTo>
                    <a:pt x="1686514" y="349799"/>
                  </a:moveTo>
                  <a:lnTo>
                    <a:pt x="1686514" y="139922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94494" y="3597498"/>
              <a:ext cx="785585" cy="1483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9" y="343769"/>
                  </a:moveTo>
                  <a:lnTo>
                    <a:pt x="0" y="343769"/>
                  </a:ln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69"/>
                  </a:move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lnTo>
                    <a:pt x="0" y="34376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19144" y="2737769"/>
              <a:ext cx="191449" cy="235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28752" y="2464287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91" y="219232"/>
                  </a:moveTo>
                  <a:lnTo>
                    <a:pt x="0" y="219232"/>
                  </a:lnTo>
                  <a:lnTo>
                    <a:pt x="202632" y="0"/>
                  </a:lnTo>
                  <a:lnTo>
                    <a:pt x="565216" y="0"/>
                  </a:lnTo>
                  <a:lnTo>
                    <a:pt x="362591" y="21923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8752" y="2464287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32"/>
                  </a:moveTo>
                  <a:lnTo>
                    <a:pt x="202632" y="0"/>
                  </a:lnTo>
                  <a:lnTo>
                    <a:pt x="565216" y="0"/>
                  </a:lnTo>
                  <a:lnTo>
                    <a:pt x="362591" y="219232"/>
                  </a:lnTo>
                  <a:lnTo>
                    <a:pt x="0" y="21923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77719" y="2558694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698" y="89374"/>
                  </a:moveTo>
                  <a:lnTo>
                    <a:pt x="0" y="89374"/>
                  </a:lnTo>
                  <a:lnTo>
                    <a:pt x="82624" y="0"/>
                  </a:lnTo>
                  <a:lnTo>
                    <a:pt x="643323" y="0"/>
                  </a:lnTo>
                  <a:lnTo>
                    <a:pt x="560698" y="89374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77719" y="2558694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74"/>
                  </a:moveTo>
                  <a:lnTo>
                    <a:pt x="82624" y="0"/>
                  </a:lnTo>
                  <a:lnTo>
                    <a:pt x="643323" y="0"/>
                  </a:lnTo>
                  <a:lnTo>
                    <a:pt x="560698" y="89374"/>
                  </a:lnTo>
                  <a:lnTo>
                    <a:pt x="0" y="8937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1093" y="2426360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4" y="257059"/>
                  </a:moveTo>
                  <a:lnTo>
                    <a:pt x="0" y="257059"/>
                  </a:lnTo>
                  <a:lnTo>
                    <a:pt x="237599" y="0"/>
                  </a:lnTo>
                  <a:lnTo>
                    <a:pt x="503723" y="0"/>
                  </a:lnTo>
                  <a:lnTo>
                    <a:pt x="266124" y="25705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1093" y="2426360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9"/>
                  </a:moveTo>
                  <a:lnTo>
                    <a:pt x="237599" y="0"/>
                  </a:lnTo>
                  <a:lnTo>
                    <a:pt x="503723" y="0"/>
                  </a:lnTo>
                  <a:lnTo>
                    <a:pt x="266124" y="257059"/>
                  </a:lnTo>
                  <a:lnTo>
                    <a:pt x="0" y="25705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7277" y="2302855"/>
              <a:ext cx="191442" cy="23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13543" y="2385035"/>
              <a:ext cx="191449" cy="2352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69842" y="2340790"/>
              <a:ext cx="191424" cy="2352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9000" y="2147388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4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094" y="0"/>
                  </a:lnTo>
                  <a:lnTo>
                    <a:pt x="296244" y="13184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9000" y="2147388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094" y="0"/>
                  </a:lnTo>
                  <a:lnTo>
                    <a:pt x="296244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36744" y="2187618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9" y="131847"/>
                  </a:moveTo>
                  <a:lnTo>
                    <a:pt x="0" y="131847"/>
                  </a:lnTo>
                  <a:lnTo>
                    <a:pt x="121874" y="0"/>
                  </a:lnTo>
                  <a:lnTo>
                    <a:pt x="418099" y="0"/>
                  </a:lnTo>
                  <a:lnTo>
                    <a:pt x="296249" y="13184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36744" y="2187618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74" y="0"/>
                  </a:lnTo>
                  <a:lnTo>
                    <a:pt x="418099" y="0"/>
                  </a:lnTo>
                  <a:lnTo>
                    <a:pt x="296249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07917" y="2178960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24" y="131847"/>
                  </a:moveTo>
                  <a:lnTo>
                    <a:pt x="0" y="131847"/>
                  </a:lnTo>
                  <a:lnTo>
                    <a:pt x="121849" y="0"/>
                  </a:lnTo>
                  <a:lnTo>
                    <a:pt x="418099" y="0"/>
                  </a:lnTo>
                  <a:lnTo>
                    <a:pt x="296224" y="13184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07917" y="2178960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49" y="0"/>
                  </a:lnTo>
                  <a:lnTo>
                    <a:pt x="418099" y="0"/>
                  </a:lnTo>
                  <a:lnTo>
                    <a:pt x="296224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78791" y="4024190"/>
              <a:ext cx="1081974" cy="1888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79425" y="3075779"/>
              <a:ext cx="2832532" cy="155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67898" y="2527859"/>
              <a:ext cx="2162144" cy="1559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58954" y="2603344"/>
              <a:ext cx="877569" cy="0"/>
            </a:xfrm>
            <a:custGeom>
              <a:avLst/>
              <a:gdLst/>
              <a:ahLst/>
              <a:cxnLst/>
              <a:rect l="l" t="t" r="r" b="b"/>
              <a:pathLst>
                <a:path w="877569">
                  <a:moveTo>
                    <a:pt x="0" y="0"/>
                  </a:moveTo>
                  <a:lnTo>
                    <a:pt x="876983" y="0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26412" y="2562369"/>
              <a:ext cx="105502" cy="819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09369" y="2162281"/>
              <a:ext cx="1344395" cy="15597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5548" y="2544033"/>
              <a:ext cx="953102" cy="1970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5548" y="2818175"/>
              <a:ext cx="1275227" cy="1968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0517" y="3096482"/>
              <a:ext cx="1456803" cy="1968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3564" y="3373451"/>
              <a:ext cx="699503" cy="15761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521342" y="4318725"/>
            <a:ext cx="341630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17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B30E9E1C-EFD5-4A3B-A01A-5532357161BB}"/>
                  </a:ext>
                </a:extLst>
              </p14:cNvPr>
              <p14:cNvContentPartPr/>
              <p14:nvPr/>
            </p14:nvContentPartPr>
            <p14:xfrm>
              <a:off x="2978640" y="1614600"/>
              <a:ext cx="430200" cy="29124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B30E9E1C-EFD5-4A3B-A01A-5532357161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69280" y="1605240"/>
                <a:ext cx="448920" cy="30996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6E195CB-3954-4908-91CB-99A75C573933}"/>
              </a:ext>
            </a:extLst>
          </p:cNvPr>
          <p:cNvSpPr txBox="1"/>
          <p:nvPr/>
        </p:nvSpPr>
        <p:spPr>
          <a:xfrm>
            <a:off x="3145976" y="1175570"/>
            <a:ext cx="569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FC</a:t>
            </a:r>
            <a:r>
              <a:rPr lang="ko-KR" altLang="en-US" dirty="0"/>
              <a:t>는 고정된 </a:t>
            </a:r>
            <a:r>
              <a:rPr lang="en-US" altLang="ko-KR" dirty="0"/>
              <a:t>size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을 받기 때문에 </a:t>
            </a:r>
            <a:r>
              <a:rPr lang="en-US" altLang="ko-KR" dirty="0"/>
              <a:t>size</a:t>
            </a:r>
            <a:r>
              <a:rPr lang="ko-KR" altLang="en-US" dirty="0"/>
              <a:t>를 맞춰준다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517" y="909098"/>
            <a:ext cx="6741795" cy="3623310"/>
            <a:chOff x="270517" y="909098"/>
            <a:chExt cx="6741795" cy="3623310"/>
          </a:xfrm>
        </p:grpSpPr>
        <p:sp>
          <p:nvSpPr>
            <p:cNvPr id="3" name="object 3"/>
            <p:cNvSpPr/>
            <p:nvPr/>
          </p:nvSpPr>
          <p:spPr>
            <a:xfrm>
              <a:off x="1256669" y="3367828"/>
              <a:ext cx="3499468" cy="11578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6669" y="3367818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72"/>
                  </a:moveTo>
                  <a:lnTo>
                    <a:pt x="1070202" y="0"/>
                  </a:lnTo>
                  <a:lnTo>
                    <a:pt x="3499470" y="0"/>
                  </a:lnTo>
                  <a:lnTo>
                    <a:pt x="2429272" y="1157872"/>
                  </a:lnTo>
                  <a:lnTo>
                    <a:pt x="0" y="115787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42203" y="3137743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14" y="1049422"/>
                  </a:moveTo>
                  <a:lnTo>
                    <a:pt x="0" y="1049422"/>
                  </a:lnTo>
                  <a:lnTo>
                    <a:pt x="0" y="0"/>
                  </a:lnTo>
                  <a:lnTo>
                    <a:pt x="1686514" y="0"/>
                  </a:lnTo>
                  <a:lnTo>
                    <a:pt x="1686514" y="1049422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8717" y="2787944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22"/>
                  </a:moveTo>
                  <a:lnTo>
                    <a:pt x="0" y="349799"/>
                  </a:lnTo>
                  <a:lnTo>
                    <a:pt x="349824" y="0"/>
                  </a:lnTo>
                  <a:lnTo>
                    <a:pt x="349824" y="1049397"/>
                  </a:lnTo>
                  <a:lnTo>
                    <a:pt x="0" y="139922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2203" y="2787944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14" y="349799"/>
                  </a:moveTo>
                  <a:lnTo>
                    <a:pt x="0" y="349799"/>
                  </a:lnTo>
                  <a:lnTo>
                    <a:pt x="349801" y="0"/>
                  </a:lnTo>
                  <a:lnTo>
                    <a:pt x="2036338" y="0"/>
                  </a:lnTo>
                  <a:lnTo>
                    <a:pt x="1686514" y="349799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2203" y="2787944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799"/>
                  </a:moveTo>
                  <a:lnTo>
                    <a:pt x="349801" y="0"/>
                  </a:lnTo>
                  <a:lnTo>
                    <a:pt x="2036338" y="0"/>
                  </a:lnTo>
                  <a:lnTo>
                    <a:pt x="2036338" y="1049397"/>
                  </a:lnTo>
                  <a:lnTo>
                    <a:pt x="1686514" y="1399222"/>
                  </a:lnTo>
                  <a:lnTo>
                    <a:pt x="0" y="1399222"/>
                  </a:lnTo>
                  <a:lnTo>
                    <a:pt x="0" y="349799"/>
                  </a:lnTo>
                  <a:close/>
                </a:path>
                <a:path w="2036445" h="1399539">
                  <a:moveTo>
                    <a:pt x="0" y="349799"/>
                  </a:moveTo>
                  <a:lnTo>
                    <a:pt x="1686514" y="349799"/>
                  </a:lnTo>
                  <a:lnTo>
                    <a:pt x="2036338" y="0"/>
                  </a:lnTo>
                </a:path>
                <a:path w="2036445" h="1399539">
                  <a:moveTo>
                    <a:pt x="1686514" y="349799"/>
                  </a:moveTo>
                  <a:lnTo>
                    <a:pt x="1686514" y="139922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94494" y="3597498"/>
              <a:ext cx="785585" cy="1483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9" y="343769"/>
                  </a:moveTo>
                  <a:lnTo>
                    <a:pt x="0" y="343769"/>
                  </a:ln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69"/>
                  </a:move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lnTo>
                    <a:pt x="0" y="34376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9144" y="2737769"/>
              <a:ext cx="191449" cy="235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78791" y="4024191"/>
              <a:ext cx="1081974" cy="1888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79425" y="3075779"/>
              <a:ext cx="2832532" cy="155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67898" y="2527859"/>
              <a:ext cx="2162144" cy="1559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548" y="909098"/>
              <a:ext cx="3680818" cy="18319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9369" y="2162281"/>
              <a:ext cx="1344395" cy="1559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12445" y="1680607"/>
              <a:ext cx="1596942" cy="1552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5548" y="2818175"/>
              <a:ext cx="1275227" cy="196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0517" y="3096482"/>
              <a:ext cx="1456803" cy="1968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3564" y="3373452"/>
              <a:ext cx="699503" cy="15761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12455" y="1163591"/>
              <a:ext cx="989095" cy="1553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10868" y="1410497"/>
              <a:ext cx="728852" cy="1180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195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</a:t>
            </a:r>
            <a:r>
              <a:rPr spc="-95" dirty="0"/>
              <a:t> </a:t>
            </a:r>
            <a:r>
              <a:rPr spc="-5" dirty="0"/>
              <a:t>R-CNN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21342" y="4318725"/>
            <a:ext cx="341630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17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77C081-641E-4F10-ABFA-D8379500D219}"/>
              </a:ext>
            </a:extLst>
          </p:cNvPr>
          <p:cNvSpPr txBox="1"/>
          <p:nvPr/>
        </p:nvSpPr>
        <p:spPr>
          <a:xfrm>
            <a:off x="3462817" y="622670"/>
            <a:ext cx="1293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Offset </a:t>
            </a:r>
            <a:r>
              <a:rPr lang="ko-KR" altLang="en-US" sz="1400" dirty="0">
                <a:solidFill>
                  <a:schemeClr val="accent1"/>
                </a:solidFill>
              </a:rPr>
              <a:t>얻음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BBEB73-A1BF-4ADB-B916-10A692C6868D}"/>
              </a:ext>
            </a:extLst>
          </p:cNvPr>
          <p:cNvSpPr txBox="1"/>
          <p:nvPr/>
        </p:nvSpPr>
        <p:spPr>
          <a:xfrm>
            <a:off x="1234748" y="611941"/>
            <a:ext cx="2208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accent1"/>
                </a:solidFill>
              </a:rPr>
              <a:t>Classification score</a:t>
            </a:r>
            <a:r>
              <a:rPr lang="ko-KR" altLang="en-US" sz="1400" dirty="0">
                <a:solidFill>
                  <a:schemeClr val="accent1"/>
                </a:solidFill>
              </a:rPr>
              <a:t>과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0319" y="909098"/>
            <a:ext cx="4210685" cy="3623310"/>
            <a:chOff x="1250319" y="909098"/>
            <a:chExt cx="4210685" cy="3623310"/>
          </a:xfrm>
        </p:grpSpPr>
        <p:sp>
          <p:nvSpPr>
            <p:cNvPr id="3" name="object 3"/>
            <p:cNvSpPr/>
            <p:nvPr/>
          </p:nvSpPr>
          <p:spPr>
            <a:xfrm>
              <a:off x="1256670" y="3367828"/>
              <a:ext cx="3499468" cy="11578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6669" y="3367818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72"/>
                  </a:moveTo>
                  <a:lnTo>
                    <a:pt x="1070202" y="0"/>
                  </a:lnTo>
                  <a:lnTo>
                    <a:pt x="3499470" y="0"/>
                  </a:lnTo>
                  <a:lnTo>
                    <a:pt x="2429272" y="1157872"/>
                  </a:lnTo>
                  <a:lnTo>
                    <a:pt x="0" y="115787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42203" y="3137743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14" y="1049422"/>
                  </a:moveTo>
                  <a:lnTo>
                    <a:pt x="0" y="1049422"/>
                  </a:lnTo>
                  <a:lnTo>
                    <a:pt x="0" y="0"/>
                  </a:lnTo>
                  <a:lnTo>
                    <a:pt x="1686514" y="0"/>
                  </a:lnTo>
                  <a:lnTo>
                    <a:pt x="1686514" y="1049422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8717" y="2787944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22"/>
                  </a:moveTo>
                  <a:lnTo>
                    <a:pt x="0" y="349799"/>
                  </a:lnTo>
                  <a:lnTo>
                    <a:pt x="349824" y="0"/>
                  </a:lnTo>
                  <a:lnTo>
                    <a:pt x="349824" y="1049397"/>
                  </a:lnTo>
                  <a:lnTo>
                    <a:pt x="0" y="139922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2203" y="2787944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14" y="349799"/>
                  </a:moveTo>
                  <a:lnTo>
                    <a:pt x="0" y="349799"/>
                  </a:lnTo>
                  <a:lnTo>
                    <a:pt x="349801" y="0"/>
                  </a:lnTo>
                  <a:lnTo>
                    <a:pt x="2036338" y="0"/>
                  </a:lnTo>
                  <a:lnTo>
                    <a:pt x="1686514" y="349799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2203" y="2787944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799"/>
                  </a:moveTo>
                  <a:lnTo>
                    <a:pt x="349801" y="0"/>
                  </a:lnTo>
                  <a:lnTo>
                    <a:pt x="2036338" y="0"/>
                  </a:lnTo>
                  <a:lnTo>
                    <a:pt x="2036338" y="1049397"/>
                  </a:lnTo>
                  <a:lnTo>
                    <a:pt x="1686514" y="1399222"/>
                  </a:lnTo>
                  <a:lnTo>
                    <a:pt x="0" y="1399222"/>
                  </a:lnTo>
                  <a:lnTo>
                    <a:pt x="0" y="349799"/>
                  </a:lnTo>
                  <a:close/>
                </a:path>
                <a:path w="2036445" h="1399539">
                  <a:moveTo>
                    <a:pt x="0" y="349799"/>
                  </a:moveTo>
                  <a:lnTo>
                    <a:pt x="1686514" y="349799"/>
                  </a:lnTo>
                  <a:lnTo>
                    <a:pt x="2036338" y="0"/>
                  </a:lnTo>
                </a:path>
                <a:path w="2036445" h="1399539">
                  <a:moveTo>
                    <a:pt x="1686514" y="349799"/>
                  </a:moveTo>
                  <a:lnTo>
                    <a:pt x="1686514" y="139922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94494" y="3597498"/>
              <a:ext cx="785585" cy="1483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9" y="343769"/>
                  </a:moveTo>
                  <a:lnTo>
                    <a:pt x="0" y="343769"/>
                  </a:ln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69"/>
                  </a:move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lnTo>
                    <a:pt x="0" y="34376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9144" y="2737769"/>
              <a:ext cx="191449" cy="235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81370" y="909098"/>
              <a:ext cx="1884996" cy="17807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8791" y="4024191"/>
              <a:ext cx="1081974" cy="1888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82949" y="62179"/>
            <a:ext cx="2389936" cy="8726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pc="-5" dirty="0"/>
              <a:t>Fast</a:t>
            </a:r>
            <a:r>
              <a:rPr spc="-105" dirty="0"/>
              <a:t> </a:t>
            </a:r>
            <a:r>
              <a:rPr spc="-5" dirty="0"/>
              <a:t>R-CNN  </a:t>
            </a:r>
            <a:r>
              <a:rPr dirty="0"/>
              <a:t>(Training)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895119" y="392249"/>
            <a:ext cx="3338195" cy="608330"/>
            <a:chOff x="2895119" y="392249"/>
            <a:chExt cx="3338195" cy="608330"/>
          </a:xfrm>
        </p:grpSpPr>
        <p:sp>
          <p:nvSpPr>
            <p:cNvPr id="17" name="object 17"/>
            <p:cNvSpPr/>
            <p:nvPr/>
          </p:nvSpPr>
          <p:spPr>
            <a:xfrm>
              <a:off x="2936744" y="401774"/>
              <a:ext cx="2060575" cy="272415"/>
            </a:xfrm>
            <a:custGeom>
              <a:avLst/>
              <a:gdLst/>
              <a:ahLst/>
              <a:cxnLst/>
              <a:rect l="l" t="t" r="r" b="b"/>
              <a:pathLst>
                <a:path w="2060575" h="272415">
                  <a:moveTo>
                    <a:pt x="0" y="0"/>
                  </a:moveTo>
                  <a:lnTo>
                    <a:pt x="2060095" y="0"/>
                  </a:lnTo>
                  <a:lnTo>
                    <a:pt x="2060095" y="272399"/>
                  </a:lnTo>
                  <a:lnTo>
                    <a:pt x="0" y="272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28AE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37701" y="487481"/>
              <a:ext cx="1795759" cy="15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5119" y="713158"/>
              <a:ext cx="210399" cy="2010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36642" y="765510"/>
              <a:ext cx="191499" cy="2349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05046" y="467230"/>
              <a:ext cx="1028091" cy="1247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21342" y="4318725"/>
            <a:ext cx="341630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12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55CAA0-0839-4715-AF81-E4EAD571C016}"/>
              </a:ext>
            </a:extLst>
          </p:cNvPr>
          <p:cNvSpPr txBox="1"/>
          <p:nvPr/>
        </p:nvSpPr>
        <p:spPr>
          <a:xfrm>
            <a:off x="4171965" y="848656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training</a:t>
            </a:r>
            <a:r>
              <a:rPr lang="ko-KR" altLang="en-US" dirty="0">
                <a:solidFill>
                  <a:schemeClr val="accent6"/>
                </a:solidFill>
              </a:rPr>
              <a:t>시에는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Multi-task loss</a:t>
            </a:r>
            <a:r>
              <a:rPr lang="ko-KR" altLang="en-US" dirty="0">
                <a:solidFill>
                  <a:schemeClr val="accent6"/>
                </a:solidFill>
              </a:rPr>
              <a:t>로 </a:t>
            </a:r>
            <a:r>
              <a:rPr lang="en-US" altLang="ko-KR" dirty="0">
                <a:solidFill>
                  <a:schemeClr val="accent6"/>
                </a:solidFill>
              </a:rPr>
              <a:t>backpropagation</a:t>
            </a:r>
            <a:r>
              <a:rPr lang="ko-KR" altLang="en-US" dirty="0">
                <a:solidFill>
                  <a:schemeClr val="accent6"/>
                </a:solidFill>
              </a:rPr>
              <a:t>을 진행한다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361EFB-1702-4BF4-9233-767ED5EA8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296" y="133350"/>
            <a:ext cx="4299408" cy="4555077"/>
          </a:xfrm>
          <a:prstGeom prst="rect">
            <a:avLst/>
          </a:prstGeom>
        </p:spPr>
      </p:pic>
      <p:sp>
        <p:nvSpPr>
          <p:cNvPr id="10" name="Holder 6">
            <a:extLst>
              <a:ext uri="{FF2B5EF4-FFF2-40B4-BE49-F238E27FC236}">
                <a16:creationId xmlns:a16="http://schemas.microsoft.com/office/drawing/2014/main" id="{D39939AA-78E6-4CD3-9C3E-FB0C4A10DE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61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  <a:cs typeface="Arial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lang="en-US" altLang="ko-KR" smtClean="0"/>
              <a:pPr marL="38100">
                <a:lnSpc>
                  <a:spcPts val="2310"/>
                </a:lnSpc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3238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0319" y="909098"/>
            <a:ext cx="4210685" cy="3623310"/>
            <a:chOff x="1250319" y="909098"/>
            <a:chExt cx="4210685" cy="3623310"/>
          </a:xfrm>
        </p:grpSpPr>
        <p:sp>
          <p:nvSpPr>
            <p:cNvPr id="3" name="object 3"/>
            <p:cNvSpPr/>
            <p:nvPr/>
          </p:nvSpPr>
          <p:spPr>
            <a:xfrm>
              <a:off x="1256670" y="3367818"/>
              <a:ext cx="3499493" cy="1157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6669" y="3367818"/>
              <a:ext cx="3500120" cy="1158240"/>
            </a:xfrm>
            <a:custGeom>
              <a:avLst/>
              <a:gdLst/>
              <a:ahLst/>
              <a:cxnLst/>
              <a:rect l="l" t="t" r="r" b="b"/>
              <a:pathLst>
                <a:path w="3500120" h="1158239">
                  <a:moveTo>
                    <a:pt x="0" y="1157997"/>
                  </a:moveTo>
                  <a:lnTo>
                    <a:pt x="1070325" y="0"/>
                  </a:lnTo>
                  <a:lnTo>
                    <a:pt x="3499495" y="0"/>
                  </a:lnTo>
                  <a:lnTo>
                    <a:pt x="2429172" y="1157997"/>
                  </a:lnTo>
                  <a:lnTo>
                    <a:pt x="0" y="1157997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42203" y="3137743"/>
              <a:ext cx="1687195" cy="1049655"/>
            </a:xfrm>
            <a:custGeom>
              <a:avLst/>
              <a:gdLst/>
              <a:ahLst/>
              <a:cxnLst/>
              <a:rect l="l" t="t" r="r" b="b"/>
              <a:pathLst>
                <a:path w="1687195" h="1049654">
                  <a:moveTo>
                    <a:pt x="1686589" y="1049397"/>
                  </a:moveTo>
                  <a:lnTo>
                    <a:pt x="0" y="1049397"/>
                  </a:lnTo>
                  <a:lnTo>
                    <a:pt x="0" y="0"/>
                  </a:lnTo>
                  <a:lnTo>
                    <a:pt x="1686589" y="0"/>
                  </a:lnTo>
                  <a:lnTo>
                    <a:pt x="1686589" y="1049397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8792" y="2787944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197"/>
                  </a:moveTo>
                  <a:lnTo>
                    <a:pt x="0" y="349799"/>
                  </a:lnTo>
                  <a:lnTo>
                    <a:pt x="349799" y="0"/>
                  </a:lnTo>
                  <a:lnTo>
                    <a:pt x="349799" y="1049397"/>
                  </a:lnTo>
                  <a:lnTo>
                    <a:pt x="0" y="1399197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2203" y="2787944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89" y="349799"/>
                  </a:moveTo>
                  <a:lnTo>
                    <a:pt x="0" y="349799"/>
                  </a:lnTo>
                  <a:lnTo>
                    <a:pt x="349799" y="0"/>
                  </a:lnTo>
                  <a:lnTo>
                    <a:pt x="2036388" y="0"/>
                  </a:lnTo>
                  <a:lnTo>
                    <a:pt x="1686589" y="349799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42203" y="2787944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799"/>
                  </a:moveTo>
                  <a:lnTo>
                    <a:pt x="349799" y="0"/>
                  </a:lnTo>
                  <a:lnTo>
                    <a:pt x="2036388" y="0"/>
                  </a:lnTo>
                  <a:lnTo>
                    <a:pt x="2036388" y="1049397"/>
                  </a:lnTo>
                  <a:lnTo>
                    <a:pt x="1686589" y="1399197"/>
                  </a:lnTo>
                  <a:lnTo>
                    <a:pt x="0" y="1399197"/>
                  </a:lnTo>
                  <a:lnTo>
                    <a:pt x="0" y="349799"/>
                  </a:lnTo>
                  <a:close/>
                </a:path>
                <a:path w="2036445" h="1399539">
                  <a:moveTo>
                    <a:pt x="0" y="349799"/>
                  </a:moveTo>
                  <a:lnTo>
                    <a:pt x="1686589" y="349799"/>
                  </a:lnTo>
                  <a:lnTo>
                    <a:pt x="2036388" y="0"/>
                  </a:lnTo>
                </a:path>
                <a:path w="2036445" h="1399539">
                  <a:moveTo>
                    <a:pt x="1686589" y="349799"/>
                  </a:moveTo>
                  <a:lnTo>
                    <a:pt x="1686589" y="1399197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94531" y="3597482"/>
              <a:ext cx="785586" cy="1483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614" y="343794"/>
                  </a:moveTo>
                  <a:lnTo>
                    <a:pt x="0" y="343794"/>
                  </a:lnTo>
                  <a:lnTo>
                    <a:pt x="317769" y="0"/>
                  </a:lnTo>
                  <a:lnTo>
                    <a:pt x="2036388" y="0"/>
                  </a:lnTo>
                  <a:lnTo>
                    <a:pt x="1718614" y="343794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42203" y="23833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94"/>
                  </a:moveTo>
                  <a:lnTo>
                    <a:pt x="317769" y="0"/>
                  </a:lnTo>
                  <a:lnTo>
                    <a:pt x="2036388" y="0"/>
                  </a:lnTo>
                  <a:lnTo>
                    <a:pt x="1718614" y="343794"/>
                  </a:lnTo>
                  <a:lnTo>
                    <a:pt x="0" y="34379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9144" y="2737769"/>
              <a:ext cx="191499" cy="2352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81370" y="909098"/>
              <a:ext cx="1884896" cy="17808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8791" y="4024191"/>
              <a:ext cx="1081974" cy="1888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82949" y="62179"/>
            <a:ext cx="2171494" cy="8726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pc="-5" dirty="0"/>
              <a:t>Fast</a:t>
            </a:r>
            <a:r>
              <a:rPr spc="-105" dirty="0"/>
              <a:t> </a:t>
            </a:r>
            <a:r>
              <a:rPr spc="-5" dirty="0"/>
              <a:t>R-CNN  </a:t>
            </a:r>
            <a:r>
              <a:rPr dirty="0"/>
              <a:t>(Training)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671769" y="392249"/>
            <a:ext cx="3561715" cy="2543175"/>
            <a:chOff x="2671769" y="392249"/>
            <a:chExt cx="3561715" cy="2543175"/>
          </a:xfrm>
        </p:grpSpPr>
        <p:sp>
          <p:nvSpPr>
            <p:cNvPr id="17" name="object 17"/>
            <p:cNvSpPr/>
            <p:nvPr/>
          </p:nvSpPr>
          <p:spPr>
            <a:xfrm>
              <a:off x="2936744" y="401774"/>
              <a:ext cx="2060575" cy="272415"/>
            </a:xfrm>
            <a:custGeom>
              <a:avLst/>
              <a:gdLst/>
              <a:ahLst/>
              <a:cxnLst/>
              <a:rect l="l" t="t" r="r" b="b"/>
              <a:pathLst>
                <a:path w="2060575" h="272415">
                  <a:moveTo>
                    <a:pt x="0" y="0"/>
                  </a:moveTo>
                  <a:lnTo>
                    <a:pt x="2060095" y="0"/>
                  </a:lnTo>
                  <a:lnTo>
                    <a:pt x="2060095" y="272399"/>
                  </a:lnTo>
                  <a:lnTo>
                    <a:pt x="0" y="272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28AE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37701" y="487481"/>
              <a:ext cx="1795759" cy="155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5119" y="713158"/>
              <a:ext cx="210399" cy="2010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36642" y="765510"/>
              <a:ext cx="191499" cy="2349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05046" y="467230"/>
              <a:ext cx="1028091" cy="1247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15468" y="762318"/>
              <a:ext cx="274999" cy="2736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56817" y="1394047"/>
              <a:ext cx="170649" cy="17065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87894" y="1941871"/>
              <a:ext cx="170649" cy="17065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51492" y="792998"/>
              <a:ext cx="81999" cy="21357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17019" y="1397082"/>
              <a:ext cx="202474" cy="1812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31268" y="1976805"/>
              <a:ext cx="152374" cy="15235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33443" y="1939246"/>
              <a:ext cx="81999" cy="1772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10718" y="2404895"/>
              <a:ext cx="81999" cy="1772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71769" y="2319932"/>
              <a:ext cx="81999" cy="1772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79142" y="2328695"/>
              <a:ext cx="81999" cy="1772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57693" y="2757619"/>
              <a:ext cx="81999" cy="1772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521342" y="4318725"/>
            <a:ext cx="3416300" cy="372538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Ross Girshick, 2015; </a:t>
            </a:r>
            <a:r>
              <a:rPr sz="800" u="sng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1훈고딕굴림 R" panose="02020603020101020101" pitchFamily="18" charset="-127"/>
                <a:cs typeface="Arial"/>
                <a:hlinkClick r:id="rId18"/>
              </a:rPr>
              <a:t>source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. Reproduced with</a:t>
            </a:r>
            <a:r>
              <a:rPr sz="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8431E4-B164-4CAF-BFC3-15F989EC8751}"/>
              </a:ext>
            </a:extLst>
          </p:cNvPr>
          <p:cNvSpPr txBox="1"/>
          <p:nvPr/>
        </p:nvSpPr>
        <p:spPr>
          <a:xfrm>
            <a:off x="4171965" y="848656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training</a:t>
            </a:r>
            <a:r>
              <a:rPr lang="ko-KR" altLang="en-US" dirty="0">
                <a:solidFill>
                  <a:schemeClr val="accent6"/>
                </a:solidFill>
              </a:rPr>
              <a:t>시에는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Multi-task loss</a:t>
            </a:r>
            <a:r>
              <a:rPr lang="ko-KR" altLang="en-US" dirty="0">
                <a:solidFill>
                  <a:schemeClr val="accent6"/>
                </a:solidFill>
              </a:rPr>
              <a:t>로 </a:t>
            </a:r>
            <a:r>
              <a:rPr lang="en-US" altLang="ko-KR" dirty="0">
                <a:solidFill>
                  <a:schemeClr val="accent6"/>
                </a:solidFill>
              </a:rPr>
              <a:t>backpropagation</a:t>
            </a:r>
            <a:r>
              <a:rPr lang="ko-KR" altLang="en-US" dirty="0">
                <a:solidFill>
                  <a:schemeClr val="accent6"/>
                </a:solidFill>
              </a:rPr>
              <a:t>을 진행한다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549" y="1393290"/>
            <a:ext cx="3724753" cy="2224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40026" y="1167555"/>
            <a:ext cx="4232207" cy="2717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918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 </a:t>
            </a:r>
            <a:r>
              <a:rPr dirty="0"/>
              <a:t>vs </a:t>
            </a:r>
            <a:r>
              <a:rPr spc="-10" dirty="0"/>
              <a:t>SPP </a:t>
            </a:r>
            <a:r>
              <a:rPr dirty="0"/>
              <a:t>vs </a:t>
            </a:r>
            <a:r>
              <a:rPr spc="-5" dirty="0"/>
              <a:t>Fast</a:t>
            </a:r>
            <a:r>
              <a:rPr spc="-100" dirty="0"/>
              <a:t> </a:t>
            </a:r>
            <a:r>
              <a:rPr spc="-5" dirty="0"/>
              <a:t>R-CNN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024" y="4172526"/>
            <a:ext cx="5000625" cy="500393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 and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 2014.  He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“Spatial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pyramid pooling in deep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convolutional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networks for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visual recognition”,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ECCV</a:t>
            </a:r>
            <a:r>
              <a:rPr sz="800" spc="-5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39C67B1-A4AE-4855-B8C5-BBECF7C7F7C1}"/>
                  </a:ext>
                </a:extLst>
              </p14:cNvPr>
              <p14:cNvContentPartPr/>
              <p14:nvPr/>
            </p14:nvContentPartPr>
            <p14:xfrm>
              <a:off x="1778400" y="1937520"/>
              <a:ext cx="6427800" cy="1377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39C67B1-A4AE-4855-B8C5-BBECF7C7F7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9040" y="1928160"/>
                <a:ext cx="6446520" cy="139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549" y="1393290"/>
            <a:ext cx="3724753" cy="2224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40026" y="1167555"/>
            <a:ext cx="4232207" cy="2717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918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 </a:t>
            </a:r>
            <a:r>
              <a:rPr dirty="0"/>
              <a:t>vs </a:t>
            </a:r>
            <a:r>
              <a:rPr spc="-10" dirty="0"/>
              <a:t>SPP </a:t>
            </a:r>
            <a:r>
              <a:rPr dirty="0"/>
              <a:t>vs </a:t>
            </a:r>
            <a:r>
              <a:rPr spc="-5" dirty="0"/>
              <a:t>Fast</a:t>
            </a:r>
            <a:r>
              <a:rPr spc="-100" dirty="0"/>
              <a:t> </a:t>
            </a:r>
            <a:r>
              <a:rPr spc="-5" dirty="0"/>
              <a:t>R-CNN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024" y="4172526"/>
            <a:ext cx="5000625" cy="500393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 and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 2014.  He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“Spatial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pyramid pooling in deep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convolutional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networks for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visual recognition”,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ECCV</a:t>
            </a:r>
            <a:r>
              <a:rPr sz="800" spc="-5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39C67B1-A4AE-4855-B8C5-BBECF7C7F7C1}"/>
                  </a:ext>
                </a:extLst>
              </p14:cNvPr>
              <p14:cNvContentPartPr/>
              <p14:nvPr/>
            </p14:nvContentPartPr>
            <p14:xfrm>
              <a:off x="1778400" y="1937520"/>
              <a:ext cx="6427800" cy="1377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39C67B1-A4AE-4855-B8C5-BBECF7C7F7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9040" y="1928160"/>
                <a:ext cx="6446520" cy="1396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2B305D5-F889-4DEC-8FBF-349ECD29114C}"/>
              </a:ext>
            </a:extLst>
          </p:cNvPr>
          <p:cNvSpPr txBox="1"/>
          <p:nvPr/>
        </p:nvSpPr>
        <p:spPr>
          <a:xfrm>
            <a:off x="514349" y="36596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속도 줄어든 이유</a:t>
            </a:r>
            <a:r>
              <a:rPr lang="en-US" altLang="ko-KR" dirty="0">
                <a:solidFill>
                  <a:schemeClr val="accent1"/>
                </a:solidFill>
              </a:rPr>
              <a:t>: CNN</a:t>
            </a:r>
            <a:r>
              <a:rPr lang="ko-KR" altLang="en-US" dirty="0">
                <a:solidFill>
                  <a:schemeClr val="accent1"/>
                </a:solidFill>
              </a:rPr>
              <a:t>을 </a:t>
            </a:r>
            <a:r>
              <a:rPr lang="en-US" altLang="ko-KR" dirty="0">
                <a:solidFill>
                  <a:schemeClr val="accent1"/>
                </a:solidFill>
              </a:rPr>
              <a:t>1</a:t>
            </a:r>
            <a:r>
              <a:rPr lang="ko-KR" altLang="en-US" dirty="0">
                <a:solidFill>
                  <a:schemeClr val="accent1"/>
                </a:solidFill>
              </a:rPr>
              <a:t>번만 통과</a:t>
            </a:r>
          </a:p>
        </p:txBody>
      </p:sp>
    </p:spTree>
    <p:extLst>
      <p:ext uri="{BB962C8B-B14F-4D97-AF65-F5344CB8AC3E}">
        <p14:creationId xmlns:p14="http://schemas.microsoft.com/office/powerpoint/2010/main" val="28561385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7063" y="1276177"/>
            <a:ext cx="4108450" cy="2534920"/>
            <a:chOff x="4437063" y="1276177"/>
            <a:chExt cx="4108450" cy="2534920"/>
          </a:xfrm>
        </p:grpSpPr>
        <p:sp>
          <p:nvSpPr>
            <p:cNvPr id="3" name="object 3"/>
            <p:cNvSpPr/>
            <p:nvPr/>
          </p:nvSpPr>
          <p:spPr>
            <a:xfrm>
              <a:off x="4437063" y="1276177"/>
              <a:ext cx="4107859" cy="25348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03638" y="3391818"/>
              <a:ext cx="759460" cy="0"/>
            </a:xfrm>
            <a:custGeom>
              <a:avLst/>
              <a:gdLst/>
              <a:ahLst/>
              <a:cxnLst/>
              <a:rect l="l" t="t" r="r" b="b"/>
              <a:pathLst>
                <a:path w="759459">
                  <a:moveTo>
                    <a:pt x="0" y="0"/>
                  </a:moveTo>
                  <a:lnTo>
                    <a:pt x="759298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07663" y="3350818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37549" y="1393290"/>
            <a:ext cx="3724753" cy="2224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4918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R-CNN </a:t>
            </a:r>
            <a:r>
              <a:rPr dirty="0"/>
              <a:t>vs </a:t>
            </a:r>
            <a:r>
              <a:rPr spc="-10" dirty="0"/>
              <a:t>SPP </a:t>
            </a:r>
            <a:r>
              <a:rPr dirty="0"/>
              <a:t>vs </a:t>
            </a:r>
            <a:r>
              <a:rPr spc="-5" dirty="0"/>
              <a:t>Fast</a:t>
            </a:r>
            <a:r>
              <a:rPr spc="-100" dirty="0"/>
              <a:t> </a:t>
            </a:r>
            <a:r>
              <a:rPr spc="-5" dirty="0"/>
              <a:t>R-CNN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024" y="4172526"/>
            <a:ext cx="5000625" cy="500393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“Rich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feature hierarchies for accurate object detection and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semantic segmentation”,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CVPR 2014.  He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“Spatial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pyramid pooling in deep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convolutional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networks for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visual recognition”,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ECCV</a:t>
            </a:r>
            <a:r>
              <a:rPr sz="800" spc="-5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2014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Girshick,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ICCV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153949" y="3411040"/>
            <a:ext cx="2390973" cy="834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Problem</a:t>
            </a:r>
            <a:r>
              <a:rPr sz="18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: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Runtime dominated  by </a:t>
            </a:r>
            <a:r>
              <a:rPr sz="1800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region</a:t>
            </a:r>
            <a:r>
              <a:rPr sz="1800" spc="-9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proposals!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138379"/>
            <a:ext cx="57130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</a:t>
            </a:r>
            <a:r>
              <a:rPr u="heavy" spc="-5" dirty="0">
                <a:solidFill>
                  <a:schemeClr val="accent5"/>
                </a:solidFill>
                <a:uFill>
                  <a:solidFill>
                    <a:srgbClr val="000000"/>
                  </a:solidFill>
                </a:uFill>
              </a:rPr>
              <a:t>er</a:t>
            </a:r>
            <a:r>
              <a:rPr spc="-80" dirty="0"/>
              <a:t> </a:t>
            </a:r>
            <a:r>
              <a:rPr spc="-5" dirty="0"/>
              <a:t>R-CNN: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6618" y="89024"/>
            <a:ext cx="5691505" cy="4478655"/>
            <a:chOff x="3116618" y="89024"/>
            <a:chExt cx="5691505" cy="4478655"/>
          </a:xfrm>
        </p:grpSpPr>
        <p:sp>
          <p:nvSpPr>
            <p:cNvPr id="4" name="object 4"/>
            <p:cNvSpPr/>
            <p:nvPr/>
          </p:nvSpPr>
          <p:spPr>
            <a:xfrm>
              <a:off x="3301393" y="89024"/>
              <a:ext cx="5506165" cy="44783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16618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5" y="567898"/>
                  </a:moveTo>
                  <a:lnTo>
                    <a:pt x="0" y="567898"/>
                  </a:lnTo>
                  <a:lnTo>
                    <a:pt x="0" y="0"/>
                  </a:lnTo>
                  <a:lnTo>
                    <a:pt x="2200795" y="0"/>
                  </a:lnTo>
                  <a:lnTo>
                    <a:pt x="2200795" y="5678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3724" y="443607"/>
            <a:ext cx="4378276" cy="3770519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1110"/>
              </a:spcBef>
            </a:pPr>
            <a:r>
              <a:rPr sz="1800" dirty="0">
                <a:latin typeface="1훈고딕굴림 R" panose="02020603020101020101" pitchFamily="18" charset="-127"/>
                <a:cs typeface="Arial"/>
              </a:rPr>
              <a:t>Make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CNN do</a:t>
            </a:r>
            <a:r>
              <a:rPr sz="1800" spc="-2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proposals!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  <a:p>
            <a:pPr marL="12700" marR="1083945">
              <a:lnSpc>
                <a:spcPct val="100699"/>
              </a:lnSpc>
              <a:spcBef>
                <a:spcPts val="994"/>
              </a:spcBef>
            </a:pPr>
            <a:r>
              <a:rPr lang="en-US" sz="1900" dirty="0" err="1">
                <a:latin typeface="1훈고딕굴림 R" panose="02020603020101020101" pitchFamily="18" charset="-127"/>
                <a:cs typeface="Arial"/>
              </a:rPr>
              <a:t>RoI</a:t>
            </a:r>
            <a:r>
              <a:rPr lang="ko-KR" altLang="en-US" sz="1900" dirty="0">
                <a:latin typeface="1훈고딕굴림 R" panose="02020603020101020101" pitchFamily="18" charset="-127"/>
                <a:cs typeface="Arial"/>
              </a:rPr>
              <a:t>를 찾기 위해</a:t>
            </a:r>
            <a:endParaRPr lang="en-US" altLang="ko-KR" sz="1900" dirty="0">
              <a:latin typeface="1훈고딕굴림 R" panose="02020603020101020101" pitchFamily="18" charset="-127"/>
              <a:cs typeface="Arial"/>
            </a:endParaRPr>
          </a:p>
          <a:p>
            <a:pPr marL="12700" marR="1083945">
              <a:lnSpc>
                <a:spcPct val="100699"/>
              </a:lnSpc>
              <a:spcBef>
                <a:spcPts val="994"/>
              </a:spcBef>
            </a:pPr>
            <a:r>
              <a:rPr lang="ko-KR" altLang="en-US" sz="1900" dirty="0">
                <a:solidFill>
                  <a:schemeClr val="accent1"/>
                </a:solidFill>
                <a:latin typeface="1훈고딕굴림 R" panose="02020603020101020101" pitchFamily="18" charset="-127"/>
                <a:cs typeface="Arial"/>
              </a:rPr>
              <a:t>자체 </a:t>
            </a:r>
            <a:r>
              <a:rPr lang="en-US" altLang="ko-KR" sz="1900" dirty="0">
                <a:solidFill>
                  <a:schemeClr val="accent1"/>
                </a:solidFill>
                <a:latin typeface="1훈고딕굴림 R" panose="02020603020101020101" pitchFamily="18" charset="-127"/>
                <a:cs typeface="Arial"/>
              </a:rPr>
              <a:t>Region Proposal Network(RPN)</a:t>
            </a:r>
            <a:r>
              <a:rPr lang="ko-KR" altLang="en-US" sz="1900" dirty="0">
                <a:latin typeface="1훈고딕굴림 R" panose="02020603020101020101" pitchFamily="18" charset="-127"/>
                <a:cs typeface="Arial"/>
              </a:rPr>
              <a:t>를 통과한다</a:t>
            </a:r>
            <a:r>
              <a:rPr lang="en-US" altLang="ko-KR" sz="1900" dirty="0">
                <a:latin typeface="1훈고딕굴림 R" panose="02020603020101020101" pitchFamily="18" charset="-127"/>
                <a:cs typeface="Arial"/>
              </a:rPr>
              <a:t>.</a:t>
            </a:r>
          </a:p>
          <a:p>
            <a:pPr marL="12700" marR="1083945">
              <a:lnSpc>
                <a:spcPct val="100699"/>
              </a:lnSpc>
              <a:spcBef>
                <a:spcPts val="994"/>
              </a:spcBef>
            </a:pPr>
            <a:endParaRPr sz="19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800" dirty="0">
                <a:latin typeface="1훈고딕굴림 R" panose="02020603020101020101" pitchFamily="18" charset="-127"/>
                <a:cs typeface="Arial"/>
              </a:rPr>
              <a:t>Loss</a:t>
            </a:r>
            <a:r>
              <a:rPr lang="ko-KR" altLang="en-US" sz="1800" dirty="0">
                <a:latin typeface="1훈고딕굴림 R" panose="02020603020101020101" pitchFamily="18" charset="-127"/>
                <a:cs typeface="Arial"/>
              </a:rPr>
              <a:t>가  </a:t>
            </a:r>
            <a:r>
              <a:rPr lang="en-US" altLang="ko-KR" sz="1800" dirty="0">
                <a:latin typeface="1훈고딕굴림 R" panose="02020603020101020101" pitchFamily="18" charset="-127"/>
                <a:cs typeface="Arial"/>
              </a:rPr>
              <a:t>4</a:t>
            </a:r>
            <a:r>
              <a:rPr lang="ko-KR" altLang="en-US" sz="1800" dirty="0">
                <a:latin typeface="1훈고딕굴림 R" panose="02020603020101020101" pitchFamily="18" charset="-127"/>
                <a:cs typeface="Arial"/>
              </a:rPr>
              <a:t>개</a:t>
            </a:r>
            <a:r>
              <a:rPr lang="en-US" altLang="ko-KR" sz="1800" dirty="0">
                <a:latin typeface="1훈고딕굴림 R" panose="02020603020101020101" pitchFamily="18" charset="-127"/>
                <a:cs typeface="Arial"/>
              </a:rPr>
              <a:t>:</a:t>
            </a: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en-US" sz="1600" dirty="0">
                <a:latin typeface="1훈고딕굴림 R" panose="02020603020101020101" pitchFamily="18" charset="-127"/>
                <a:cs typeface="Arial"/>
              </a:rPr>
              <a:t>RPN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에서 객체 유무 판단</a:t>
            </a:r>
            <a:endParaRPr lang="en-US" altLang="ko-KR" sz="1600" dirty="0">
              <a:latin typeface="1훈고딕굴림 R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en-US" sz="1600" dirty="0">
                <a:latin typeface="1훈고딕굴림 R" panose="02020603020101020101" pitchFamily="18" charset="-127"/>
                <a:cs typeface="Arial"/>
              </a:rPr>
              <a:t>RPN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에서 </a:t>
            </a:r>
            <a:r>
              <a:rPr lang="en-US" altLang="ko-KR" sz="1600" dirty="0">
                <a:latin typeface="1훈고딕굴림 R" panose="02020603020101020101" pitchFamily="18" charset="-127"/>
                <a:cs typeface="Arial"/>
              </a:rPr>
              <a:t>bounding box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에 </a:t>
            </a:r>
            <a:r>
              <a:rPr lang="ko-KR" altLang="en-US" sz="1600" dirty="0" err="1">
                <a:latin typeface="1훈고딕굴림 R" panose="02020603020101020101" pitchFamily="18" charset="-127"/>
                <a:cs typeface="Arial"/>
              </a:rPr>
              <a:t>대한것</a:t>
            </a:r>
            <a:endParaRPr lang="en-US" altLang="ko-KR" sz="1600" dirty="0">
              <a:latin typeface="1훈고딕굴림 R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나머지 </a:t>
            </a:r>
            <a:r>
              <a:rPr lang="en-US" altLang="ko-KR" sz="1600" dirty="0">
                <a:latin typeface="1훈고딕굴림 R" panose="02020603020101020101" pitchFamily="18" charset="-127"/>
                <a:cs typeface="Arial"/>
              </a:rPr>
              <a:t>2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개는 </a:t>
            </a:r>
            <a:r>
              <a:rPr lang="ko-KR" altLang="en-US" sz="1600" dirty="0" err="1">
                <a:latin typeface="1훈고딕굴림 R" panose="02020603020101020101" pitchFamily="18" charset="-127"/>
                <a:cs typeface="Arial"/>
              </a:rPr>
              <a:t>아까랑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 같음</a:t>
            </a:r>
            <a:endParaRPr lang="en-US" altLang="ko-KR" sz="1600" dirty="0">
              <a:latin typeface="1훈고딕굴림 R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endParaRPr lang="en-US" altLang="ko-KR" dirty="0">
              <a:latin typeface="1훈고딕굴림 R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1훈고딕굴림 R" panose="02020603020101020101" pitchFamily="18" charset="-127"/>
                <a:cs typeface="Arial"/>
              </a:rPr>
              <a:t>Multitask loss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를 이용해서 </a:t>
            </a:r>
            <a:r>
              <a:rPr lang="en-US" altLang="ko-KR" sz="1600" dirty="0">
                <a:latin typeface="1훈고딕굴림 R" panose="02020603020101020101" pitchFamily="18" charset="-127"/>
                <a:cs typeface="Arial"/>
              </a:rPr>
              <a:t>4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가지 </a:t>
            </a:r>
            <a:r>
              <a:rPr lang="en-US" altLang="ko-KR" sz="1600" dirty="0">
                <a:latin typeface="1훈고딕굴림 R" panose="02020603020101020101" pitchFamily="18" charset="-127"/>
                <a:cs typeface="Arial"/>
              </a:rPr>
              <a:t>loss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를 한번에    </a:t>
            </a:r>
            <a:endParaRPr lang="en-US" altLang="ko-KR" sz="16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altLang="ko-KR" sz="1600" dirty="0">
                <a:latin typeface="1훈고딕굴림 R" panose="02020603020101020101" pitchFamily="18" charset="-127"/>
                <a:cs typeface="Arial"/>
              </a:rPr>
              <a:t>     </a:t>
            </a:r>
            <a:r>
              <a:rPr lang="ko-KR" altLang="en-US" sz="1600" dirty="0">
                <a:latin typeface="1훈고딕굴림 R" panose="02020603020101020101" pitchFamily="18" charset="-127"/>
                <a:cs typeface="Arial"/>
              </a:rPr>
              <a:t>학습</a:t>
            </a:r>
            <a:endParaRPr lang="en-US" altLang="ko-KR" sz="16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84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4624" y="4277177"/>
            <a:ext cx="4902835" cy="253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Ren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“Faster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R-CNN: Towards Real-Time Object Detection with Region Proposal Networks”, NIPS 2015  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2015, Ross Girshick;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reproduced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with</a:t>
            </a:r>
            <a:r>
              <a:rPr sz="800" spc="-2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6871" y="1239001"/>
            <a:ext cx="5593885" cy="2794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49" y="138376"/>
            <a:ext cx="2578100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</a:t>
            </a:r>
            <a:r>
              <a:rPr b="1" u="heavy" spc="-5" dirty="0">
                <a:uFill>
                  <a:solidFill>
                    <a:srgbClr val="000000"/>
                  </a:solidFill>
                </a:uFill>
              </a:rPr>
              <a:t>er</a:t>
            </a:r>
            <a:r>
              <a:rPr b="1" spc="-35" dirty="0"/>
              <a:t> </a:t>
            </a:r>
            <a:r>
              <a:rPr spc="-5" dirty="0"/>
              <a:t>R-CNN:</a:t>
            </a: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800" dirty="0"/>
              <a:t>Make </a:t>
            </a:r>
            <a:r>
              <a:rPr sz="1800" spc="-5" dirty="0"/>
              <a:t>CNN do</a:t>
            </a:r>
            <a:r>
              <a:rPr sz="1800" spc="-95" dirty="0"/>
              <a:t> </a:t>
            </a:r>
            <a:r>
              <a:rPr sz="1800" spc="-5" dirty="0"/>
              <a:t>proposals!</a:t>
            </a:r>
            <a:endParaRPr sz="1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1653C11-0DF4-4D3C-B742-DD1D559EA37F}"/>
                  </a:ext>
                </a:extLst>
              </p14:cNvPr>
              <p14:cNvContentPartPr/>
              <p14:nvPr/>
            </p14:nvContentPartPr>
            <p14:xfrm>
              <a:off x="3497400" y="3293280"/>
              <a:ext cx="842760" cy="2610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1653C11-0DF4-4D3C-B742-DD1D559EA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8040" y="3283920"/>
                <a:ext cx="861480" cy="27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88"/>
            <a:ext cx="76180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Detection without </a:t>
            </a:r>
            <a:r>
              <a:rPr spc="-10" dirty="0"/>
              <a:t>Proposals: YOLO </a:t>
            </a:r>
            <a:r>
              <a:rPr dirty="0"/>
              <a:t>/</a:t>
            </a:r>
            <a:r>
              <a:rPr spc="-80" dirty="0"/>
              <a:t> </a:t>
            </a:r>
            <a:r>
              <a:rPr spc="-5" dirty="0"/>
              <a:t>SSD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5196506" y="2458142"/>
            <a:ext cx="455295" cy="123189"/>
            <a:chOff x="5597588" y="2260735"/>
            <a:chExt cx="455295" cy="123189"/>
          </a:xfrm>
        </p:grpSpPr>
        <p:sp>
          <p:nvSpPr>
            <p:cNvPr id="15" name="object 15"/>
            <p:cNvSpPr/>
            <p:nvPr/>
          </p:nvSpPr>
          <p:spPr>
            <a:xfrm>
              <a:off x="5597588" y="2322220"/>
              <a:ext cx="311785" cy="0"/>
            </a:xfrm>
            <a:custGeom>
              <a:avLst/>
              <a:gdLst/>
              <a:ahLst/>
              <a:cxnLst/>
              <a:rect l="l" t="t" r="r" b="b"/>
              <a:pathLst>
                <a:path w="311785">
                  <a:moveTo>
                    <a:pt x="0" y="0"/>
                  </a:moveTo>
                  <a:lnTo>
                    <a:pt x="311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94550" y="2260735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806523" y="3405249"/>
            <a:ext cx="1431925" cy="40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30"/>
              </a:lnSpc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Output: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7 x 7 x (5 * B +</a:t>
            </a:r>
            <a:r>
              <a:rPr sz="1400" spc="-14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C)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024" y="4196265"/>
            <a:ext cx="2714625" cy="3867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Redmon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“You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Only Look</a:t>
            </a:r>
            <a:r>
              <a:rPr sz="800" spc="-2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Once: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Unified, Real-Time Object Detection”, CVPR</a:t>
            </a:r>
            <a:r>
              <a:rPr sz="800" spc="-2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2016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Liu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“SSD: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Single-Shot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MultiBox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Detector”, ECCV</a:t>
            </a:r>
            <a:r>
              <a:rPr sz="8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2016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86</a:t>
            </a:fld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92C75-4A70-4856-8C43-28A798A726A0}"/>
              </a:ext>
            </a:extLst>
          </p:cNvPr>
          <p:cNvSpPr txBox="1"/>
          <p:nvPr/>
        </p:nvSpPr>
        <p:spPr>
          <a:xfrm>
            <a:off x="5875280" y="1262676"/>
            <a:ext cx="32560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YOLO:</a:t>
            </a:r>
            <a:r>
              <a:rPr lang="ko-KR" altLang="en-US" sz="1600" dirty="0"/>
              <a:t> </a:t>
            </a:r>
            <a:r>
              <a:rPr lang="en-US" altLang="ko-KR" sz="1600" dirty="0"/>
              <a:t>You Only Look Once</a:t>
            </a:r>
          </a:p>
          <a:p>
            <a:r>
              <a:rPr lang="en-US" altLang="ko-KR" sz="1600" dirty="0"/>
              <a:t>SSD: Single Shot Detection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한번만에 </a:t>
            </a:r>
            <a:r>
              <a:rPr lang="en-US" altLang="ko-KR" sz="1600" dirty="0"/>
              <a:t>image detection</a:t>
            </a:r>
            <a:r>
              <a:rPr lang="ko-KR" altLang="en-US" sz="1600" dirty="0"/>
              <a:t>을 한다</a:t>
            </a:r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en-US" altLang="ko-KR" sz="1600" dirty="0"/>
              <a:t>Single shot methods</a:t>
            </a:r>
            <a:endParaRPr lang="ko-KR" altLang="en-US" sz="16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38843F4-6D3B-4723-A3BC-E37373633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28750"/>
            <a:ext cx="4727680" cy="258511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82949" y="151032"/>
            <a:ext cx="7099300" cy="570028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pc="-5" dirty="0"/>
              <a:t>Detection without </a:t>
            </a:r>
            <a:r>
              <a:rPr spc="-10" dirty="0"/>
              <a:t>Proposals: YOLO </a:t>
            </a:r>
            <a:r>
              <a:rPr dirty="0"/>
              <a:t>/</a:t>
            </a:r>
            <a:r>
              <a:rPr spc="-45" dirty="0"/>
              <a:t> </a:t>
            </a:r>
            <a:r>
              <a:rPr spc="-5" dirty="0"/>
              <a:t>SSD</a:t>
            </a:r>
            <a:endParaRPr sz="2000" dirty="0"/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BEBA6619-D571-4121-B4C2-F599FE80EBB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87</a:t>
            </a:fld>
            <a:endParaRPr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6B96482-72D8-4CD7-BF7E-DF60B27E6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89"/>
          <a:stretch/>
        </p:blipFill>
        <p:spPr>
          <a:xfrm>
            <a:off x="382949" y="880565"/>
            <a:ext cx="2895600" cy="33823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15F8F9-5C05-447F-9B9E-EC29CD7CCA85}"/>
              </a:ext>
            </a:extLst>
          </p:cNvPr>
          <p:cNvSpPr txBox="1"/>
          <p:nvPr/>
        </p:nvSpPr>
        <p:spPr>
          <a:xfrm>
            <a:off x="769400" y="4053107"/>
            <a:ext cx="21226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이미지를 </a:t>
            </a:r>
            <a:r>
              <a:rPr lang="en-US" altLang="ko-KR" sz="1400" dirty="0"/>
              <a:t>7x7</a:t>
            </a:r>
            <a:r>
              <a:rPr lang="ko-KR" altLang="en-US" sz="1400" dirty="0"/>
              <a:t>로 나눈다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B=3</a:t>
            </a:r>
            <a:r>
              <a:rPr lang="ko-KR" altLang="en-US" sz="1400" dirty="0"/>
              <a:t>이라고 했을 때 그림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한 </a:t>
            </a:r>
            <a:r>
              <a:rPr lang="en-US" altLang="ko-KR" sz="1400" dirty="0"/>
              <a:t>cell</a:t>
            </a:r>
            <a:r>
              <a:rPr lang="ko-KR" altLang="en-US" sz="1400" dirty="0"/>
              <a:t>당 찾을 박스 개수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15757C8-FDAD-4926-A757-87BF5DCE865C}"/>
              </a:ext>
            </a:extLst>
          </p:cNvPr>
          <p:cNvCxnSpPr/>
          <p:nvPr/>
        </p:nvCxnSpPr>
        <p:spPr>
          <a:xfrm>
            <a:off x="3429000" y="257174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523AD8B-5E9D-4856-B348-FAA9A1F3551D}"/>
              </a:ext>
            </a:extLst>
          </p:cNvPr>
          <p:cNvSpPr txBox="1"/>
          <p:nvPr/>
        </p:nvSpPr>
        <p:spPr>
          <a:xfrm>
            <a:off x="4191000" y="2094695"/>
            <a:ext cx="16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찾고자 하는 것의 실제 위치로 가려면 얼마나 </a:t>
            </a:r>
            <a:r>
              <a:rPr lang="ko-KR" altLang="en-US" sz="1400" dirty="0" err="1"/>
              <a:t>가야하는지</a:t>
            </a:r>
            <a:r>
              <a:rPr lang="en-US" altLang="ko-KR" sz="1400" dirty="0"/>
              <a:t>(offset)</a:t>
            </a:r>
            <a:r>
              <a:rPr lang="ko-KR" altLang="en-US" sz="1400" dirty="0"/>
              <a:t> 예측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B04A7D-25F0-4F31-8D06-4B0965F52F3A}"/>
              </a:ext>
            </a:extLst>
          </p:cNvPr>
          <p:cNvSpPr txBox="1"/>
          <p:nvPr/>
        </p:nvSpPr>
        <p:spPr>
          <a:xfrm>
            <a:off x="6703651" y="2202416"/>
            <a:ext cx="16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객체가 존재할 가능성 </a:t>
            </a:r>
            <a:r>
              <a:rPr lang="en-US" altLang="ko-KR" sz="1400" dirty="0"/>
              <a:t>(classification score) </a:t>
            </a:r>
            <a:r>
              <a:rPr lang="ko-KR" altLang="en-US" sz="1400" dirty="0"/>
              <a:t>예측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F5D95F9-11EF-4415-B28F-6160D1690F68}"/>
              </a:ext>
            </a:extLst>
          </p:cNvPr>
          <p:cNvCxnSpPr/>
          <p:nvPr/>
        </p:nvCxnSpPr>
        <p:spPr>
          <a:xfrm>
            <a:off x="6019800" y="255269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62176"/>
            <a:ext cx="876105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Aside: </a:t>
            </a:r>
            <a:r>
              <a:rPr spc="-5" dirty="0"/>
              <a:t>Object Detection </a:t>
            </a:r>
            <a:r>
              <a:rPr dirty="0"/>
              <a:t>+</a:t>
            </a:r>
            <a:r>
              <a:rPr spc="-90" dirty="0"/>
              <a:t> </a:t>
            </a:r>
            <a:r>
              <a:rPr spc="-5" dirty="0"/>
              <a:t>Captioning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= </a:t>
            </a:r>
            <a:r>
              <a:rPr spc="-5" dirty="0"/>
              <a:t>Dense</a:t>
            </a:r>
            <a:r>
              <a:rPr spc="-25" dirty="0"/>
              <a:t> </a:t>
            </a:r>
            <a:r>
              <a:rPr spc="-5" dirty="0"/>
              <a:t>Captioning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1143470"/>
            <a:ext cx="8821406" cy="285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4" y="4302304"/>
            <a:ext cx="5546725" cy="243721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"/>
              </a:spcBef>
            </a:pPr>
            <a:r>
              <a:rPr sz="800" dirty="0">
                <a:latin typeface="1훈고딕굴림 R" panose="02020603020101020101" pitchFamily="18" charset="-127"/>
                <a:cs typeface="Arial"/>
              </a:rPr>
              <a:t>Johnson,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Karpathy, and Fei-Fei,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“DenseCap: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Fully Convolutional Localization Networks for Dense Captioning”, CVPR 2016  Figure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IEEE, 2016. Reproduced for educational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purposes.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40367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Instance</a:t>
            </a:r>
            <a:r>
              <a:rPr spc="-95" dirty="0"/>
              <a:t> </a:t>
            </a:r>
            <a:r>
              <a:rPr spc="-5" dirty="0"/>
              <a:t>Segmentation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30370" y="1701034"/>
            <a:ext cx="2094230" cy="1812289"/>
            <a:chOff x="2430370" y="1701034"/>
            <a:chExt cx="2094230" cy="1812289"/>
          </a:xfrm>
        </p:grpSpPr>
        <p:sp>
          <p:nvSpPr>
            <p:cNvPr id="4" name="object 4"/>
            <p:cNvSpPr/>
            <p:nvPr/>
          </p:nvSpPr>
          <p:spPr>
            <a:xfrm>
              <a:off x="2430370" y="1701034"/>
              <a:ext cx="2093695" cy="18122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2694" y="2020983"/>
              <a:ext cx="1703705" cy="1172845"/>
            </a:xfrm>
            <a:custGeom>
              <a:avLst/>
              <a:gdLst/>
              <a:ahLst/>
              <a:cxnLst/>
              <a:rect l="l" t="t" r="r" b="b"/>
              <a:pathLst>
                <a:path w="1703704" h="1172845">
                  <a:moveTo>
                    <a:pt x="0" y="0"/>
                  </a:moveTo>
                  <a:lnTo>
                    <a:pt x="1703096" y="0"/>
                  </a:lnTo>
                  <a:lnTo>
                    <a:pt x="1703096" y="1172410"/>
                  </a:lnTo>
                  <a:lnTo>
                    <a:pt x="0" y="117241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37188" y="3593495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7765" y="1743171"/>
            <a:ext cx="2093695" cy="1798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400666" y="647623"/>
            <a:ext cx="4624070" cy="2921635"/>
            <a:chOff x="4400666" y="647623"/>
            <a:chExt cx="4624070" cy="2921635"/>
          </a:xfrm>
        </p:grpSpPr>
        <p:sp>
          <p:nvSpPr>
            <p:cNvPr id="9" name="object 9"/>
            <p:cNvSpPr/>
            <p:nvPr/>
          </p:nvSpPr>
          <p:spPr>
            <a:xfrm>
              <a:off x="6917411" y="1743171"/>
              <a:ext cx="2106870" cy="181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27060" y="2501845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4" y="1053122"/>
                  </a:moveTo>
                  <a:lnTo>
                    <a:pt x="202999" y="952423"/>
                  </a:lnTo>
                  <a:lnTo>
                    <a:pt x="173749" y="774098"/>
                  </a:lnTo>
                  <a:lnTo>
                    <a:pt x="208474" y="614673"/>
                  </a:lnTo>
                  <a:lnTo>
                    <a:pt x="107899" y="629348"/>
                  </a:lnTo>
                  <a:lnTo>
                    <a:pt x="0" y="572723"/>
                  </a:lnTo>
                  <a:lnTo>
                    <a:pt x="7324" y="396474"/>
                  </a:lnTo>
                  <a:lnTo>
                    <a:pt x="62174" y="383899"/>
                  </a:lnTo>
                  <a:lnTo>
                    <a:pt x="181049" y="507673"/>
                  </a:lnTo>
                  <a:lnTo>
                    <a:pt x="230424" y="390199"/>
                  </a:lnTo>
                  <a:lnTo>
                    <a:pt x="153624" y="306274"/>
                  </a:lnTo>
                  <a:lnTo>
                    <a:pt x="201174" y="138449"/>
                  </a:lnTo>
                  <a:lnTo>
                    <a:pt x="175574" y="94399"/>
                  </a:lnTo>
                  <a:lnTo>
                    <a:pt x="201174" y="23074"/>
                  </a:lnTo>
                  <a:lnTo>
                    <a:pt x="294449" y="37749"/>
                  </a:lnTo>
                  <a:lnTo>
                    <a:pt x="323699" y="12574"/>
                  </a:lnTo>
                  <a:lnTo>
                    <a:pt x="424274" y="0"/>
                  </a:lnTo>
                  <a:lnTo>
                    <a:pt x="502923" y="54524"/>
                  </a:lnTo>
                  <a:lnTo>
                    <a:pt x="544973" y="18874"/>
                  </a:lnTo>
                  <a:lnTo>
                    <a:pt x="605348" y="65024"/>
                  </a:lnTo>
                  <a:lnTo>
                    <a:pt x="596198" y="148949"/>
                  </a:lnTo>
                  <a:lnTo>
                    <a:pt x="612648" y="209774"/>
                  </a:lnTo>
                  <a:lnTo>
                    <a:pt x="662023" y="260124"/>
                  </a:lnTo>
                  <a:lnTo>
                    <a:pt x="638248" y="335649"/>
                  </a:lnTo>
                  <a:lnTo>
                    <a:pt x="660198" y="356624"/>
                  </a:lnTo>
                  <a:lnTo>
                    <a:pt x="671173" y="526548"/>
                  </a:lnTo>
                  <a:lnTo>
                    <a:pt x="705923" y="593698"/>
                  </a:lnTo>
                  <a:lnTo>
                    <a:pt x="629098" y="690198"/>
                  </a:lnTo>
                  <a:lnTo>
                    <a:pt x="660198" y="797173"/>
                  </a:lnTo>
                  <a:lnTo>
                    <a:pt x="561448" y="1044722"/>
                  </a:lnTo>
                  <a:lnTo>
                    <a:pt x="402349" y="1040547"/>
                  </a:lnTo>
                  <a:lnTo>
                    <a:pt x="495599" y="872698"/>
                  </a:lnTo>
                  <a:lnTo>
                    <a:pt x="466349" y="809773"/>
                  </a:lnTo>
                  <a:lnTo>
                    <a:pt x="358449" y="816048"/>
                  </a:lnTo>
                  <a:lnTo>
                    <a:pt x="301749" y="870623"/>
                  </a:lnTo>
                  <a:lnTo>
                    <a:pt x="340149" y="1051022"/>
                  </a:lnTo>
                  <a:lnTo>
                    <a:pt x="166424" y="1053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27060" y="2501845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74" y="138449"/>
                  </a:moveTo>
                  <a:lnTo>
                    <a:pt x="153624" y="306274"/>
                  </a:lnTo>
                  <a:lnTo>
                    <a:pt x="230424" y="390199"/>
                  </a:lnTo>
                  <a:lnTo>
                    <a:pt x="181049" y="507673"/>
                  </a:lnTo>
                  <a:lnTo>
                    <a:pt x="62174" y="383899"/>
                  </a:lnTo>
                  <a:lnTo>
                    <a:pt x="7324" y="396474"/>
                  </a:lnTo>
                  <a:lnTo>
                    <a:pt x="0" y="572723"/>
                  </a:lnTo>
                  <a:lnTo>
                    <a:pt x="107899" y="629348"/>
                  </a:lnTo>
                  <a:lnTo>
                    <a:pt x="208474" y="614673"/>
                  </a:lnTo>
                  <a:lnTo>
                    <a:pt x="173749" y="774098"/>
                  </a:lnTo>
                  <a:lnTo>
                    <a:pt x="202999" y="952423"/>
                  </a:lnTo>
                  <a:lnTo>
                    <a:pt x="166424" y="1053122"/>
                  </a:lnTo>
                  <a:lnTo>
                    <a:pt x="340149" y="1051022"/>
                  </a:lnTo>
                  <a:lnTo>
                    <a:pt x="301749" y="870623"/>
                  </a:lnTo>
                  <a:lnTo>
                    <a:pt x="358449" y="816048"/>
                  </a:lnTo>
                  <a:lnTo>
                    <a:pt x="466349" y="809773"/>
                  </a:lnTo>
                  <a:lnTo>
                    <a:pt x="495599" y="872698"/>
                  </a:lnTo>
                  <a:lnTo>
                    <a:pt x="402349" y="1040547"/>
                  </a:lnTo>
                  <a:lnTo>
                    <a:pt x="561448" y="1044722"/>
                  </a:lnTo>
                  <a:lnTo>
                    <a:pt x="660198" y="797173"/>
                  </a:lnTo>
                  <a:lnTo>
                    <a:pt x="629098" y="690198"/>
                  </a:lnTo>
                  <a:lnTo>
                    <a:pt x="705923" y="593698"/>
                  </a:lnTo>
                  <a:lnTo>
                    <a:pt x="671173" y="526548"/>
                  </a:lnTo>
                  <a:lnTo>
                    <a:pt x="660198" y="356624"/>
                  </a:lnTo>
                  <a:lnTo>
                    <a:pt x="638248" y="335649"/>
                  </a:lnTo>
                  <a:lnTo>
                    <a:pt x="662023" y="260124"/>
                  </a:lnTo>
                  <a:lnTo>
                    <a:pt x="612648" y="209774"/>
                  </a:lnTo>
                  <a:lnTo>
                    <a:pt x="596198" y="148949"/>
                  </a:lnTo>
                  <a:lnTo>
                    <a:pt x="605348" y="65024"/>
                  </a:lnTo>
                  <a:lnTo>
                    <a:pt x="544973" y="18874"/>
                  </a:lnTo>
                  <a:lnTo>
                    <a:pt x="502923" y="54524"/>
                  </a:lnTo>
                  <a:lnTo>
                    <a:pt x="424274" y="0"/>
                  </a:lnTo>
                  <a:lnTo>
                    <a:pt x="323699" y="12574"/>
                  </a:lnTo>
                  <a:lnTo>
                    <a:pt x="294449" y="37749"/>
                  </a:lnTo>
                  <a:lnTo>
                    <a:pt x="201174" y="23074"/>
                  </a:lnTo>
                  <a:lnTo>
                    <a:pt x="175574" y="94399"/>
                  </a:lnTo>
                  <a:lnTo>
                    <a:pt x="201174" y="13844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49" y="819773"/>
                  </a:move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74" y="406399"/>
                  </a:move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49" y="715248"/>
                  </a:move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74" y="204349"/>
                  </a:move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19716" y="666673"/>
              <a:ext cx="3140075" cy="964565"/>
            </a:xfrm>
            <a:custGeom>
              <a:avLst/>
              <a:gdLst/>
              <a:ahLst/>
              <a:cxnLst/>
              <a:rect l="l" t="t" r="r" b="b"/>
              <a:pathLst>
                <a:path w="3140075" h="964564">
                  <a:moveTo>
                    <a:pt x="0" y="0"/>
                  </a:moveTo>
                  <a:lnTo>
                    <a:pt x="3139668" y="96400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21860" y="1551464"/>
              <a:ext cx="221849" cy="1584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4795865" y="3970792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22720" y="3980391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8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1" y="171302"/>
                </a:lnTo>
                <a:lnTo>
                  <a:pt x="1868296" y="175949"/>
                </a:lnTo>
                <a:lnTo>
                  <a:pt x="1275397" y="175949"/>
                </a:lnTo>
                <a:lnTo>
                  <a:pt x="1223232" y="180596"/>
                </a:lnTo>
                <a:lnTo>
                  <a:pt x="1175346" y="193833"/>
                </a:lnTo>
                <a:lnTo>
                  <a:pt x="1133105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20" y="241851"/>
                </a:lnTo>
                <a:lnTo>
                  <a:pt x="962689" y="214603"/>
                </a:lnTo>
                <a:lnTo>
                  <a:pt x="920449" y="193833"/>
                </a:lnTo>
                <a:lnTo>
                  <a:pt x="872563" y="180596"/>
                </a:lnTo>
                <a:lnTo>
                  <a:pt x="820398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0505" y="3517296"/>
            <a:ext cx="1499235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5415" marR="5080" indent="-13335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GRASS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F0C131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1훈고딕굴림 R" panose="02020603020101020101" pitchFamily="18" charset="-127"/>
                <a:cs typeface="Arial"/>
              </a:rPr>
              <a:t>TREE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3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SKY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32468" y="3593495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5292" y="3593495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1훈고딕굴림 R" panose="02020603020101020101" pitchFamily="18" charset="-127"/>
                <a:cs typeface="Arial"/>
              </a:rPr>
              <a:t>DOG</a:t>
            </a:r>
            <a:r>
              <a:rPr sz="1800" spc="-5" dirty="0">
                <a:latin typeface="1훈고딕굴림 R" panose="02020603020101020101" pitchFamily="18" charset="-127"/>
                <a:cs typeface="Arial"/>
              </a:rPr>
              <a:t>,</a:t>
            </a:r>
            <a:r>
              <a:rPr sz="1800" spc="-7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1훈고딕굴림 R" panose="02020603020101020101" pitchFamily="18" charset="-127"/>
                <a:cs typeface="Arial"/>
              </a:rPr>
              <a:t>CAT</a:t>
            </a:r>
            <a:endParaRPr sz="1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38079" y="4333856"/>
            <a:ext cx="156869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Single</a:t>
            </a:r>
            <a:r>
              <a:rPr sz="14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1639" y="4295470"/>
            <a:ext cx="174391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Multiple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Object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0149" y="3979266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7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3" y="171302"/>
                </a:lnTo>
                <a:lnTo>
                  <a:pt x="1839501" y="175949"/>
                </a:lnTo>
                <a:lnTo>
                  <a:pt x="1260994" y="175949"/>
                </a:lnTo>
                <a:lnTo>
                  <a:pt x="1208831" y="180596"/>
                </a:lnTo>
                <a:lnTo>
                  <a:pt x="1160946" y="193833"/>
                </a:lnTo>
                <a:lnTo>
                  <a:pt x="1118706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19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4" y="180596"/>
                </a:lnTo>
                <a:lnTo>
                  <a:pt x="8060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8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8323" y="4333856"/>
            <a:ext cx="253241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No objects, just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pixels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11712" y="4422188"/>
            <a:ext cx="11391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7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1훈고딕굴림 R" panose="02020603020101020101" pitchFamily="18" charset="-127"/>
                <a:cs typeface="Arial"/>
              </a:rPr>
              <a:t>is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8"/>
              </a:rPr>
              <a:t>CC0 public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8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1훈고딕굴림 R" panose="02020603020101020101" pitchFamily="18" charset="-127"/>
                <a:cs typeface="Arial"/>
                <a:hlinkClick r:id="rId8"/>
              </a:rPr>
              <a:t>domain</a:t>
            </a:r>
            <a:endParaRPr sz="6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53799" y="1685576"/>
            <a:ext cx="2174875" cy="1835150"/>
            <a:chOff x="153799" y="1685576"/>
            <a:chExt cx="2174875" cy="1835150"/>
          </a:xfrm>
        </p:grpSpPr>
        <p:sp>
          <p:nvSpPr>
            <p:cNvPr id="29" name="object 29"/>
            <p:cNvSpPr/>
            <p:nvPr/>
          </p:nvSpPr>
          <p:spPr>
            <a:xfrm>
              <a:off x="167585" y="1697884"/>
              <a:ext cx="2137935" cy="1818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1007" y="1154010"/>
                  </a:move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3799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66" y="162262"/>
                  </a:lnTo>
                  <a:lnTo>
                    <a:pt x="697251" y="261456"/>
                  </a:lnTo>
                  <a:lnTo>
                    <a:pt x="926598" y="333581"/>
                  </a:lnTo>
                  <a:lnTo>
                    <a:pt x="1009180" y="306514"/>
                  </a:lnTo>
                  <a:lnTo>
                    <a:pt x="972470" y="153282"/>
                  </a:lnTo>
                  <a:lnTo>
                    <a:pt x="972470" y="36074"/>
                  </a:lnTo>
                  <a:lnTo>
                    <a:pt x="1027535" y="27044"/>
                  </a:lnTo>
                  <a:lnTo>
                    <a:pt x="1183462" y="153282"/>
                  </a:lnTo>
                  <a:lnTo>
                    <a:pt x="1431162" y="135244"/>
                  </a:lnTo>
                  <a:lnTo>
                    <a:pt x="1577949" y="0"/>
                  </a:lnTo>
                  <a:lnTo>
                    <a:pt x="1642179" y="27044"/>
                  </a:lnTo>
                  <a:lnTo>
                    <a:pt x="1632989" y="252451"/>
                  </a:lnTo>
                  <a:lnTo>
                    <a:pt x="1596329" y="468836"/>
                  </a:lnTo>
                  <a:lnTo>
                    <a:pt x="1559594" y="540936"/>
                  </a:lnTo>
                  <a:lnTo>
                    <a:pt x="1623824" y="622086"/>
                  </a:lnTo>
                  <a:lnTo>
                    <a:pt x="1642179" y="748285"/>
                  </a:lnTo>
                  <a:lnTo>
                    <a:pt x="1642179" y="856460"/>
                  </a:lnTo>
                  <a:lnTo>
                    <a:pt x="1550454" y="946635"/>
                  </a:lnTo>
                  <a:lnTo>
                    <a:pt x="1421997" y="883510"/>
                  </a:lnTo>
                  <a:lnTo>
                    <a:pt x="1458707" y="721261"/>
                  </a:lnTo>
                  <a:lnTo>
                    <a:pt x="1357769" y="784360"/>
                  </a:lnTo>
                  <a:lnTo>
                    <a:pt x="1238500" y="820410"/>
                  </a:lnTo>
                  <a:lnTo>
                    <a:pt x="1256879" y="901560"/>
                  </a:lnTo>
                  <a:lnTo>
                    <a:pt x="1288562" y="987060"/>
                  </a:lnTo>
                  <a:lnTo>
                    <a:pt x="1284374" y="1090885"/>
                  </a:lnTo>
                  <a:lnTo>
                    <a:pt x="1211007" y="1154010"/>
                  </a:lnTo>
                  <a:lnTo>
                    <a:pt x="1082547" y="1063835"/>
                  </a:lnTo>
                  <a:lnTo>
                    <a:pt x="1027535" y="919560"/>
                  </a:lnTo>
                  <a:lnTo>
                    <a:pt x="899078" y="937635"/>
                  </a:lnTo>
                  <a:lnTo>
                    <a:pt x="871583" y="838460"/>
                  </a:lnTo>
                  <a:lnTo>
                    <a:pt x="825710" y="640111"/>
                  </a:lnTo>
                  <a:lnTo>
                    <a:pt x="807328" y="486811"/>
                  </a:lnTo>
                  <a:lnTo>
                    <a:pt x="642188" y="387669"/>
                  </a:lnTo>
                  <a:lnTo>
                    <a:pt x="394486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68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6424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1" y="115404"/>
                  </a:lnTo>
                  <a:lnTo>
                    <a:pt x="839523" y="240937"/>
                  </a:lnTo>
                  <a:lnTo>
                    <a:pt x="914550" y="643386"/>
                  </a:lnTo>
                  <a:lnTo>
                    <a:pt x="1077267" y="642861"/>
                  </a:lnTo>
                  <a:lnTo>
                    <a:pt x="1128890" y="798435"/>
                  </a:lnTo>
                  <a:lnTo>
                    <a:pt x="1236067" y="883385"/>
                  </a:lnTo>
                  <a:lnTo>
                    <a:pt x="1364669" y="850110"/>
                  </a:lnTo>
                  <a:lnTo>
                    <a:pt x="1375397" y="739361"/>
                  </a:lnTo>
                  <a:lnTo>
                    <a:pt x="1353942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52" y="624886"/>
                  </a:lnTo>
                  <a:lnTo>
                    <a:pt x="1618316" y="695036"/>
                  </a:lnTo>
                  <a:lnTo>
                    <a:pt x="1743376" y="580611"/>
                  </a:lnTo>
                  <a:lnTo>
                    <a:pt x="1750503" y="429211"/>
                  </a:lnTo>
                  <a:lnTo>
                    <a:pt x="1661194" y="240937"/>
                  </a:lnTo>
                  <a:lnTo>
                    <a:pt x="1710551" y="0"/>
                  </a:lnTo>
                  <a:lnTo>
                    <a:pt x="1839828" y="4619"/>
                  </a:lnTo>
                  <a:lnTo>
                    <a:pt x="1873673" y="86347"/>
                  </a:lnTo>
                  <a:lnTo>
                    <a:pt x="2132765" y="56329"/>
                  </a:lnTo>
                  <a:lnTo>
                    <a:pt x="2118468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849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81" y="723648"/>
                  </a:moveTo>
                  <a:lnTo>
                    <a:pt x="0" y="793785"/>
                  </a:lnTo>
                  <a:lnTo>
                    <a:pt x="3570" y="457831"/>
                  </a:lnTo>
                  <a:lnTo>
                    <a:pt x="489426" y="402431"/>
                  </a:lnTo>
                  <a:lnTo>
                    <a:pt x="687473" y="325574"/>
                  </a:lnTo>
                  <a:lnTo>
                    <a:pt x="914550" y="358119"/>
                  </a:lnTo>
                  <a:lnTo>
                    <a:pt x="1075317" y="306456"/>
                  </a:lnTo>
                  <a:lnTo>
                    <a:pt x="1721924" y="121854"/>
                  </a:lnTo>
                  <a:lnTo>
                    <a:pt x="1918426" y="103372"/>
                  </a:lnTo>
                  <a:lnTo>
                    <a:pt x="2011290" y="73819"/>
                  </a:lnTo>
                  <a:lnTo>
                    <a:pt x="2129165" y="0"/>
                  </a:lnTo>
                  <a:lnTo>
                    <a:pt x="2118468" y="657193"/>
                  </a:lnTo>
                  <a:lnTo>
                    <a:pt x="1886276" y="657193"/>
                  </a:lnTo>
                  <a:lnTo>
                    <a:pt x="1871978" y="612881"/>
                  </a:lnTo>
                  <a:lnTo>
                    <a:pt x="1723724" y="594228"/>
                  </a:lnTo>
                  <a:lnTo>
                    <a:pt x="1725494" y="354444"/>
                  </a:lnTo>
                  <a:lnTo>
                    <a:pt x="1607589" y="306456"/>
                  </a:lnTo>
                  <a:lnTo>
                    <a:pt x="1468277" y="446744"/>
                  </a:lnTo>
                  <a:lnTo>
                    <a:pt x="1264647" y="454124"/>
                  </a:lnTo>
                  <a:lnTo>
                    <a:pt x="1114592" y="343341"/>
                  </a:lnTo>
                  <a:lnTo>
                    <a:pt x="1068175" y="332301"/>
                  </a:lnTo>
                  <a:lnTo>
                    <a:pt x="1004100" y="411921"/>
                  </a:lnTo>
                  <a:lnTo>
                    <a:pt x="1039565" y="616571"/>
                  </a:lnTo>
                  <a:lnTo>
                    <a:pt x="985993" y="627641"/>
                  </a:lnTo>
                  <a:lnTo>
                    <a:pt x="450119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9" y="631346"/>
                  </a:lnTo>
                  <a:lnTo>
                    <a:pt x="639481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9992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7" y="7379"/>
                  </a:lnTo>
                  <a:lnTo>
                    <a:pt x="1961288" y="103384"/>
                  </a:lnTo>
                  <a:lnTo>
                    <a:pt x="1679061" y="136612"/>
                  </a:lnTo>
                  <a:lnTo>
                    <a:pt x="871687" y="372909"/>
                  </a:lnTo>
                  <a:lnTo>
                    <a:pt x="678770" y="332286"/>
                  </a:lnTo>
                  <a:lnTo>
                    <a:pt x="46441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8" y="276491"/>
            <a:ext cx="49510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Semantic</a:t>
            </a:r>
            <a:r>
              <a:rPr spc="-8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D121EF-FC91-41B9-93F6-3283901AA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15145" b="13807"/>
          <a:stretch/>
        </p:blipFill>
        <p:spPr bwMode="auto">
          <a:xfrm>
            <a:off x="4610735" y="1087909"/>
            <a:ext cx="3632225" cy="239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D13A5F42-9E07-4827-A65B-FD947ADC22B6}"/>
                  </a:ext>
                </a:extLst>
              </p14:cNvPr>
              <p14:cNvContentPartPr/>
              <p14:nvPr/>
            </p14:nvContentPartPr>
            <p14:xfrm>
              <a:off x="5686560" y="1088640"/>
              <a:ext cx="1161360" cy="13658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D13A5F42-9E07-4827-A65B-FD947ADC22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7200" y="1079280"/>
                <a:ext cx="1180080" cy="1384560"/>
              </a:xfrm>
              <a:prstGeom prst="rect">
                <a:avLst/>
              </a:prstGeom>
            </p:spPr>
          </p:pic>
        </mc:Fallback>
      </mc:AlternateContent>
      <p:pic>
        <p:nvPicPr>
          <p:cNvPr id="1027" name="Picture 3">
            <a:extLst>
              <a:ext uri="{FF2B5EF4-FFF2-40B4-BE49-F238E27FC236}">
                <a16:creationId xmlns:a16="http://schemas.microsoft.com/office/drawing/2014/main" id="{204908D3-D7E1-4779-A50A-5F5A531F2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14104" r="17091" b="14051"/>
          <a:stretch/>
        </p:blipFill>
        <p:spPr bwMode="auto">
          <a:xfrm>
            <a:off x="885859" y="970912"/>
            <a:ext cx="2329836" cy="25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DFB21CFA-6570-4A99-816A-F946969EB497}"/>
                  </a:ext>
                </a:extLst>
              </p14:cNvPr>
              <p14:cNvContentPartPr/>
              <p14:nvPr/>
            </p14:nvContentPartPr>
            <p14:xfrm>
              <a:off x="2302560" y="1005480"/>
              <a:ext cx="1177920" cy="14482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DFB21CFA-6570-4A99-816A-F946969EB4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3200" y="996120"/>
                <a:ext cx="1196640" cy="1467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81020A2-B6A3-419A-8610-DAFA101297A9}"/>
              </a:ext>
            </a:extLst>
          </p:cNvPr>
          <p:cNvSpPr txBox="1"/>
          <p:nvPr/>
        </p:nvSpPr>
        <p:spPr>
          <a:xfrm>
            <a:off x="1676400" y="3700881"/>
            <a:ext cx="6683375" cy="874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semantic segmentation</a:t>
            </a:r>
            <a:r>
              <a:rPr lang="ko-KR" altLang="en-US" dirty="0"/>
              <a:t>은 단일 객체를 구별할 수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빵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에 대한 구별</a:t>
            </a:r>
            <a:r>
              <a:rPr lang="en-US" altLang="ko-KR" dirty="0">
                <a:sym typeface="Wingdings" panose="05000000000000000000" pitchFamily="2" charset="2"/>
              </a:rPr>
              <a:t>x, </a:t>
            </a:r>
            <a:r>
              <a:rPr lang="ko-KR" altLang="en-US" dirty="0">
                <a:sym typeface="Wingdings" panose="05000000000000000000" pitchFamily="2" charset="2"/>
              </a:rPr>
              <a:t>이 픽셀이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빵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인 것만 알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814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7C3530A-8EB6-4AF2-A905-F21EEFE77C66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40367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1훈고딕굴림 R" panose="02020603020101020101" pitchFamily="18" charset="-127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800" kern="0" spc="-5" dirty="0">
                <a:solidFill>
                  <a:sysClr val="windowText" lastClr="000000"/>
                </a:solidFill>
              </a:rPr>
              <a:t>Instance</a:t>
            </a:r>
            <a:r>
              <a:rPr lang="en-US" sz="2800" kern="0" spc="-95" dirty="0">
                <a:solidFill>
                  <a:sysClr val="windowText" lastClr="000000"/>
                </a:solidFill>
              </a:rPr>
              <a:t> </a:t>
            </a:r>
            <a:r>
              <a:rPr lang="en-US" sz="2800" kern="0" spc="-5" dirty="0">
                <a:solidFill>
                  <a:sysClr val="windowText" lastClr="000000"/>
                </a:solidFill>
              </a:rPr>
              <a:t>Segmentation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8CCE78-7195-4B48-A625-78B603DE7C96}"/>
              </a:ext>
            </a:extLst>
          </p:cNvPr>
          <p:cNvGrpSpPr/>
          <p:nvPr/>
        </p:nvGrpSpPr>
        <p:grpSpPr>
          <a:xfrm>
            <a:off x="4572000" y="1123950"/>
            <a:ext cx="3632225" cy="2393828"/>
            <a:chOff x="4594296" y="1012347"/>
            <a:chExt cx="3632225" cy="239382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00E525E-0E53-42C7-B1FA-E09BE191A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0" t="15145" b="13807"/>
            <a:stretch/>
          </p:blipFill>
          <p:spPr bwMode="auto">
            <a:xfrm>
              <a:off x="4594296" y="1012347"/>
              <a:ext cx="3632225" cy="239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0B261EE-111E-4D3B-9D0E-A270E4193F68}"/>
                    </a:ext>
                  </a:extLst>
                </p14:cNvPr>
                <p14:cNvContentPartPr/>
                <p14:nvPr/>
              </p14:nvContentPartPr>
              <p14:xfrm>
                <a:off x="5670121" y="1013078"/>
                <a:ext cx="1161360" cy="1365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0B261EE-111E-4D3B-9D0E-A270E4193F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0761" y="1003718"/>
                  <a:ext cx="1180080" cy="138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50E2F7D-CBA5-404C-8480-E3BAFF0E83C6}"/>
              </a:ext>
            </a:extLst>
          </p:cNvPr>
          <p:cNvSpPr txBox="1"/>
          <p:nvPr/>
        </p:nvSpPr>
        <p:spPr>
          <a:xfrm>
            <a:off x="4419715" y="3662074"/>
            <a:ext cx="3078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atinLnBrk="0">
              <a:spcBef>
                <a:spcPts val="100"/>
              </a:spcBef>
            </a:pPr>
            <a:r>
              <a:rPr lang="en-US" altLang="ko-KR" sz="1800" kern="0" spc="-5" dirty="0">
                <a:solidFill>
                  <a:sysClr val="windowText" lastClr="000000"/>
                </a:solidFill>
              </a:rPr>
              <a:t>&lt;Semantic Segmentation&gt;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79A59E-28A4-43A0-AA8D-AB24BCAC8E1A}"/>
              </a:ext>
            </a:extLst>
          </p:cNvPr>
          <p:cNvGrpSpPr/>
          <p:nvPr/>
        </p:nvGrpSpPr>
        <p:grpSpPr>
          <a:xfrm>
            <a:off x="1084552" y="1123950"/>
            <a:ext cx="3097532" cy="2510825"/>
            <a:chOff x="382948" y="895350"/>
            <a:chExt cx="3097532" cy="2510825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9B43AD2-5B94-4542-905F-66FC9F9290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9" t="14104" r="17091" b="14051"/>
            <a:stretch/>
          </p:blipFill>
          <p:spPr bwMode="auto">
            <a:xfrm>
              <a:off x="382948" y="895350"/>
              <a:ext cx="2329836" cy="251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8170398-B165-40B9-BAC7-16C2F73FF079}"/>
                    </a:ext>
                  </a:extLst>
                </p14:cNvPr>
                <p14:cNvContentPartPr/>
                <p14:nvPr/>
              </p14:nvContentPartPr>
              <p14:xfrm>
                <a:off x="2302560" y="1005480"/>
                <a:ext cx="1177920" cy="1448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8170398-B165-40B9-BAC7-16C2F73FF0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93200" y="996120"/>
                  <a:ext cx="1196640" cy="146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82831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A44A792C-745E-4000-B3C0-25359CBA3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1" t="16470" r="16674" b="15294"/>
          <a:stretch/>
        </p:blipFill>
        <p:spPr bwMode="auto">
          <a:xfrm>
            <a:off x="5257800" y="1123950"/>
            <a:ext cx="2514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C904D8D8-00F8-4C0D-991B-3EDC5B8F711D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40367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1훈고딕굴림 R" panose="02020603020101020101" pitchFamily="18" charset="-127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800" kern="0" spc="-5" dirty="0">
                <a:solidFill>
                  <a:sysClr val="windowText" lastClr="000000"/>
                </a:solidFill>
              </a:rPr>
              <a:t>Instance</a:t>
            </a:r>
            <a:r>
              <a:rPr lang="en-US" sz="2800" kern="0" spc="-95" dirty="0">
                <a:solidFill>
                  <a:sysClr val="windowText" lastClr="000000"/>
                </a:solidFill>
              </a:rPr>
              <a:t> </a:t>
            </a:r>
            <a:r>
              <a:rPr lang="en-US" sz="2800" kern="0" spc="-5" dirty="0">
                <a:solidFill>
                  <a:sysClr val="windowText" lastClr="000000"/>
                </a:solidFill>
              </a:rPr>
              <a:t>Segmentation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1A73E5-8581-44A4-8CDB-2B6B1CE58D4F}"/>
              </a:ext>
            </a:extLst>
          </p:cNvPr>
          <p:cNvGrpSpPr/>
          <p:nvPr/>
        </p:nvGrpSpPr>
        <p:grpSpPr>
          <a:xfrm>
            <a:off x="1084552" y="1123950"/>
            <a:ext cx="3097532" cy="2510825"/>
            <a:chOff x="382948" y="895350"/>
            <a:chExt cx="3097532" cy="2510825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2077C881-6257-4EF7-97B7-72FE98172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9" t="14104" r="17091" b="14051"/>
            <a:stretch/>
          </p:blipFill>
          <p:spPr bwMode="auto">
            <a:xfrm>
              <a:off x="382948" y="895350"/>
              <a:ext cx="2329836" cy="251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675D39D-17BE-49A5-A02C-38A6B1CFA969}"/>
                    </a:ext>
                  </a:extLst>
                </p14:cNvPr>
                <p14:cNvContentPartPr/>
                <p14:nvPr/>
              </p14:nvContentPartPr>
              <p14:xfrm>
                <a:off x="2302560" y="1005480"/>
                <a:ext cx="1177920" cy="1448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675D39D-17BE-49A5-A02C-38A6B1CFA9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93200" y="996120"/>
                  <a:ext cx="1196640" cy="1467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51B6BD-0A98-46E0-803C-DB1013BA57E0}"/>
              </a:ext>
            </a:extLst>
          </p:cNvPr>
          <p:cNvSpPr txBox="1"/>
          <p:nvPr/>
        </p:nvSpPr>
        <p:spPr>
          <a:xfrm>
            <a:off x="5052134" y="3834884"/>
            <a:ext cx="3078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atinLnBrk="0">
              <a:spcBef>
                <a:spcPts val="100"/>
              </a:spcBef>
            </a:pPr>
            <a:r>
              <a:rPr lang="en-US" altLang="ko-KR" sz="1800" kern="0" spc="-5" dirty="0">
                <a:solidFill>
                  <a:sysClr val="windowText" lastClr="000000"/>
                </a:solidFill>
              </a:rPr>
              <a:t>&lt;Instance Segmentation&gt;</a:t>
            </a:r>
          </a:p>
        </p:txBody>
      </p:sp>
    </p:spTree>
    <p:extLst>
      <p:ext uri="{BB962C8B-B14F-4D97-AF65-F5344CB8AC3E}">
        <p14:creationId xmlns:p14="http://schemas.microsoft.com/office/powerpoint/2010/main" val="16064646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052CAB2-7A7D-4CE6-9B85-407864AC4183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40367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1훈고딕굴림 R" panose="02020603020101020101" pitchFamily="18" charset="-127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800" kern="0" spc="-5" dirty="0">
                <a:solidFill>
                  <a:sysClr val="windowText" lastClr="000000"/>
                </a:solidFill>
              </a:rPr>
              <a:t>Instance</a:t>
            </a:r>
            <a:r>
              <a:rPr lang="en-US" sz="2800" kern="0" spc="-95" dirty="0">
                <a:solidFill>
                  <a:sysClr val="windowText" lastClr="000000"/>
                </a:solidFill>
              </a:rPr>
              <a:t> </a:t>
            </a:r>
            <a:r>
              <a:rPr lang="en-US" sz="2800" kern="0" spc="-5" dirty="0">
                <a:solidFill>
                  <a:sysClr val="windowText" lastClr="000000"/>
                </a:solidFill>
              </a:rPr>
              <a:t>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88E1F-F0DB-4370-92D1-49D0A8BFA60A}"/>
              </a:ext>
            </a:extLst>
          </p:cNvPr>
          <p:cNvSpPr txBox="1"/>
          <p:nvPr/>
        </p:nvSpPr>
        <p:spPr>
          <a:xfrm>
            <a:off x="1143000" y="2048530"/>
            <a:ext cx="7484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Object detection+ Semantic segmentation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80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D319076F-6276-4064-8117-B4EBBBA4E597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40367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1훈고딕굴림 R" panose="02020603020101020101" pitchFamily="18" charset="-127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800" kern="0" spc="-5" dirty="0">
                <a:solidFill>
                  <a:sysClr val="windowText" lastClr="000000"/>
                </a:solidFill>
              </a:rPr>
              <a:t>Instance</a:t>
            </a:r>
            <a:r>
              <a:rPr lang="en-US" sz="2800" kern="0" spc="-95" dirty="0">
                <a:solidFill>
                  <a:sysClr val="windowText" lastClr="000000"/>
                </a:solidFill>
              </a:rPr>
              <a:t> </a:t>
            </a:r>
            <a:r>
              <a:rPr lang="en-US" sz="2800" kern="0" spc="-5" dirty="0">
                <a:solidFill>
                  <a:sysClr val="windowText" lastClr="000000"/>
                </a:solidFill>
              </a:rPr>
              <a:t>Segmentation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E88CD-D8E6-4652-9666-E835E4FA9ECB}"/>
              </a:ext>
            </a:extLst>
          </p:cNvPr>
          <p:cNvSpPr txBox="1"/>
          <p:nvPr/>
        </p:nvSpPr>
        <p:spPr>
          <a:xfrm>
            <a:off x="1650164" y="406238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image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BF39E7-3040-4A83-93E3-246A7ABA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74" y="1302192"/>
            <a:ext cx="2667000" cy="24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016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D319076F-6276-4064-8117-B4EBBBA4E597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40367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1훈고딕굴림 R" panose="02020603020101020101" pitchFamily="18" charset="-127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800" kern="0" spc="-5" dirty="0">
                <a:solidFill>
                  <a:sysClr val="windowText" lastClr="000000"/>
                </a:solidFill>
              </a:rPr>
              <a:t>Instance</a:t>
            </a:r>
            <a:r>
              <a:rPr lang="en-US" sz="2800" kern="0" spc="-95" dirty="0">
                <a:solidFill>
                  <a:sysClr val="windowText" lastClr="000000"/>
                </a:solidFill>
              </a:rPr>
              <a:t> </a:t>
            </a:r>
            <a:r>
              <a:rPr lang="en-US" sz="2800" kern="0" spc="-5" dirty="0">
                <a:solidFill>
                  <a:sysClr val="windowText" lastClr="000000"/>
                </a:solidFill>
              </a:rPr>
              <a:t>Segmentation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E3196-4D11-43B1-BEDF-DC91039A4498}"/>
              </a:ext>
            </a:extLst>
          </p:cNvPr>
          <p:cNvSpPr txBox="1"/>
          <p:nvPr/>
        </p:nvSpPr>
        <p:spPr>
          <a:xfrm>
            <a:off x="1066800" y="4423298"/>
            <a:ext cx="2590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찾고자 하는 </a:t>
            </a:r>
            <a:r>
              <a:rPr lang="en-US" altLang="ko-KR" sz="1600" dirty="0"/>
              <a:t>Class: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머랭쿠키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EF619-BB3B-4944-8580-36E4F88C1173}"/>
              </a:ext>
            </a:extLst>
          </p:cNvPr>
          <p:cNvSpPr txBox="1"/>
          <p:nvPr/>
        </p:nvSpPr>
        <p:spPr>
          <a:xfrm>
            <a:off x="1650164" y="406238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image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A9DD7-135E-45F6-9E01-6DF37C7C613D}"/>
              </a:ext>
            </a:extLst>
          </p:cNvPr>
          <p:cNvSpPr txBox="1"/>
          <p:nvPr/>
        </p:nvSpPr>
        <p:spPr>
          <a:xfrm>
            <a:off x="5029200" y="2038350"/>
            <a:ext cx="2497800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객체의 위치를 찾는 과정</a:t>
            </a:r>
            <a:endParaRPr lang="en-US" altLang="ko-K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: object detection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AE1CA9-F705-490D-9D74-E69F8FD9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74" y="1302192"/>
            <a:ext cx="2667000" cy="243005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0729D29-C535-4BC3-9C5D-B4E2A575A57F}"/>
              </a:ext>
            </a:extLst>
          </p:cNvPr>
          <p:cNvCxnSpPr/>
          <p:nvPr/>
        </p:nvCxnSpPr>
        <p:spPr>
          <a:xfrm>
            <a:off x="4419715" y="2571750"/>
            <a:ext cx="380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7C4A57-4D0A-4C01-BDAD-41FB9066820D}"/>
              </a:ext>
            </a:extLst>
          </p:cNvPr>
          <p:cNvCxnSpPr/>
          <p:nvPr/>
        </p:nvCxnSpPr>
        <p:spPr>
          <a:xfrm>
            <a:off x="7924800" y="2647950"/>
            <a:ext cx="380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319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D319076F-6276-4064-8117-B4EBBBA4E597}"/>
              </a:ext>
            </a:extLst>
          </p:cNvPr>
          <p:cNvSpPr txBox="1">
            <a:spLocks/>
          </p:cNvSpPr>
          <p:nvPr/>
        </p:nvSpPr>
        <p:spPr>
          <a:xfrm>
            <a:off x="382948" y="276491"/>
            <a:ext cx="40367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1훈고딕굴림 R" panose="02020603020101020101" pitchFamily="18" charset="-127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800" kern="0" spc="-5" dirty="0">
                <a:solidFill>
                  <a:sysClr val="windowText" lastClr="000000"/>
                </a:solidFill>
              </a:rPr>
              <a:t>Instance</a:t>
            </a:r>
            <a:r>
              <a:rPr lang="en-US" sz="2800" kern="0" spc="-95" dirty="0">
                <a:solidFill>
                  <a:sysClr val="windowText" lastClr="000000"/>
                </a:solidFill>
              </a:rPr>
              <a:t> </a:t>
            </a:r>
            <a:r>
              <a:rPr lang="en-US" sz="2800" kern="0" spc="-5" dirty="0">
                <a:solidFill>
                  <a:sysClr val="windowText" lastClr="000000"/>
                </a:solidFill>
              </a:rPr>
              <a:t>Segmentation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B45F4EA-874D-48C0-99A6-715B4963190F}"/>
              </a:ext>
            </a:extLst>
          </p:cNvPr>
          <p:cNvCxnSpPr/>
          <p:nvPr/>
        </p:nvCxnSpPr>
        <p:spPr>
          <a:xfrm>
            <a:off x="173151" y="2571750"/>
            <a:ext cx="380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2D46F1-DA6D-4642-B3B4-04C8015676B5}"/>
              </a:ext>
            </a:extLst>
          </p:cNvPr>
          <p:cNvSpPr txBox="1"/>
          <p:nvPr/>
        </p:nvSpPr>
        <p:spPr>
          <a:xfrm>
            <a:off x="554036" y="3333750"/>
            <a:ext cx="3541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Bounding box</a:t>
            </a:r>
            <a:r>
              <a:rPr lang="ko-KR" altLang="en-US" dirty="0"/>
              <a:t>가 아니라</a:t>
            </a:r>
            <a:endParaRPr lang="en-US" altLang="ko-KR" dirty="0"/>
          </a:p>
          <a:p>
            <a:r>
              <a:rPr lang="en-US" altLang="ko-KR" dirty="0"/>
              <a:t>Segmentation mask</a:t>
            </a:r>
            <a:r>
              <a:rPr lang="ko-KR" altLang="en-US" dirty="0"/>
              <a:t>를 예측한다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Semantic segmentation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18D5799A-5232-4A00-8812-00032C8E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74" y="1165211"/>
            <a:ext cx="2320218" cy="216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3193CA-857D-4086-B5CF-46FFB413E80F}"/>
              </a:ext>
            </a:extLst>
          </p:cNvPr>
          <p:cNvGrpSpPr/>
          <p:nvPr/>
        </p:nvGrpSpPr>
        <p:grpSpPr>
          <a:xfrm>
            <a:off x="5402545" y="1165211"/>
            <a:ext cx="2320218" cy="2168539"/>
            <a:chOff x="5257800" y="1032664"/>
            <a:chExt cx="3256472" cy="2972308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21B52EA3-2F69-421A-B3F6-ADE11001E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6" b="5452"/>
            <a:stretch/>
          </p:blipFill>
          <p:spPr bwMode="auto">
            <a:xfrm>
              <a:off x="5257800" y="1032664"/>
              <a:ext cx="3256472" cy="2972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7520268-D47B-4D3B-A430-42301C9D020E}"/>
                    </a:ext>
                  </a:extLst>
                </p14:cNvPr>
                <p14:cNvContentPartPr/>
                <p14:nvPr/>
              </p14:nvContentPartPr>
              <p14:xfrm>
                <a:off x="5856840" y="1524240"/>
                <a:ext cx="425520" cy="412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7520268-D47B-4D3B-A430-42301C9D02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43700" y="1511413"/>
                  <a:ext cx="451799" cy="438573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86D6D2-F702-4505-8269-E5AD3E338582}"/>
              </a:ext>
            </a:extLst>
          </p:cNvPr>
          <p:cNvCxnSpPr/>
          <p:nvPr/>
        </p:nvCxnSpPr>
        <p:spPr>
          <a:xfrm>
            <a:off x="4191115" y="2527300"/>
            <a:ext cx="380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2D2043-6104-475B-9C78-6B93E99BDD96}"/>
              </a:ext>
            </a:extLst>
          </p:cNvPr>
          <p:cNvSpPr txBox="1"/>
          <p:nvPr/>
        </p:nvSpPr>
        <p:spPr>
          <a:xfrm>
            <a:off x="5402545" y="3577207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객체를 구분한다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145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2118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Mask</a:t>
            </a:r>
            <a:r>
              <a:rPr spc="-95" dirty="0"/>
              <a:t> </a:t>
            </a:r>
            <a:r>
              <a:rPr spc="-5" dirty="0"/>
              <a:t>R-CNN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43" y="3413457"/>
            <a:ext cx="189660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He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“Mask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arXiv</a:t>
            </a:r>
            <a:r>
              <a:rPr sz="8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2017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536" y="1604446"/>
            <a:ext cx="1851660" cy="1626870"/>
            <a:chOff x="118536" y="1604446"/>
            <a:chExt cx="1851660" cy="1626870"/>
          </a:xfrm>
        </p:grpSpPr>
        <p:sp>
          <p:nvSpPr>
            <p:cNvPr id="5" name="object 5"/>
            <p:cNvSpPr/>
            <p:nvPr/>
          </p:nvSpPr>
          <p:spPr>
            <a:xfrm>
              <a:off x="118536" y="1604446"/>
              <a:ext cx="1851097" cy="15922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4541" y="1640346"/>
              <a:ext cx="1254125" cy="1576705"/>
            </a:xfrm>
            <a:custGeom>
              <a:avLst/>
              <a:gdLst/>
              <a:ahLst/>
              <a:cxnLst/>
              <a:rect l="l" t="t" r="r" b="b"/>
              <a:pathLst>
                <a:path w="1254125" h="1576705">
                  <a:moveTo>
                    <a:pt x="0" y="561558"/>
                  </a:moveTo>
                  <a:lnTo>
                    <a:pt x="607798" y="561558"/>
                  </a:lnTo>
                  <a:lnTo>
                    <a:pt x="607798" y="1576146"/>
                  </a:lnTo>
                  <a:lnTo>
                    <a:pt x="0" y="1576146"/>
                  </a:lnTo>
                  <a:lnTo>
                    <a:pt x="0" y="561558"/>
                  </a:lnTo>
                  <a:close/>
                </a:path>
                <a:path w="1254125" h="1576705">
                  <a:moveTo>
                    <a:pt x="838205" y="617973"/>
                  </a:moveTo>
                  <a:lnTo>
                    <a:pt x="1253704" y="617973"/>
                  </a:lnTo>
                  <a:lnTo>
                    <a:pt x="1253704" y="1347572"/>
                  </a:lnTo>
                  <a:lnTo>
                    <a:pt x="838205" y="1347572"/>
                  </a:lnTo>
                  <a:lnTo>
                    <a:pt x="838205" y="617973"/>
                  </a:lnTo>
                  <a:close/>
                </a:path>
                <a:path w="1254125" h="1576705">
                  <a:moveTo>
                    <a:pt x="118482" y="0"/>
                  </a:moveTo>
                  <a:lnTo>
                    <a:pt x="977980" y="0"/>
                  </a:lnTo>
                  <a:lnTo>
                    <a:pt x="977980" y="483299"/>
                  </a:lnTo>
                  <a:lnTo>
                    <a:pt x="118482" y="483299"/>
                  </a:lnTo>
                  <a:lnTo>
                    <a:pt x="118482" y="0"/>
                  </a:lnTo>
                  <a:close/>
                </a:path>
              </a:pathLst>
            </a:custGeom>
            <a:ln w="28574">
              <a:solidFill>
                <a:srgbClr val="B6D6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901069" y="608998"/>
            <a:ext cx="2740660" cy="3111500"/>
            <a:chOff x="2901069" y="608998"/>
            <a:chExt cx="2740660" cy="3111500"/>
          </a:xfrm>
        </p:grpSpPr>
        <p:sp>
          <p:nvSpPr>
            <p:cNvPr id="8" name="object 8"/>
            <p:cNvSpPr/>
            <p:nvPr/>
          </p:nvSpPr>
          <p:spPr>
            <a:xfrm>
              <a:off x="3188443" y="618523"/>
              <a:ext cx="1136015" cy="3092450"/>
            </a:xfrm>
            <a:custGeom>
              <a:avLst/>
              <a:gdLst/>
              <a:ahLst/>
              <a:cxnLst/>
              <a:rect l="l" t="t" r="r" b="b"/>
              <a:pathLst>
                <a:path w="1136014" h="3092450">
                  <a:moveTo>
                    <a:pt x="0" y="3092093"/>
                  </a:moveTo>
                  <a:lnTo>
                    <a:pt x="0" y="1135442"/>
                  </a:lnTo>
                  <a:lnTo>
                    <a:pt x="1135447" y="0"/>
                  </a:lnTo>
                  <a:lnTo>
                    <a:pt x="1135447" y="1956646"/>
                  </a:lnTo>
                  <a:lnTo>
                    <a:pt x="0" y="3092093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0594" y="618523"/>
              <a:ext cx="1413510" cy="1136015"/>
            </a:xfrm>
            <a:custGeom>
              <a:avLst/>
              <a:gdLst/>
              <a:ahLst/>
              <a:cxnLst/>
              <a:rect l="l" t="t" r="r" b="b"/>
              <a:pathLst>
                <a:path w="1413510" h="1136014">
                  <a:moveTo>
                    <a:pt x="277849" y="1135442"/>
                  </a:moveTo>
                  <a:lnTo>
                    <a:pt x="0" y="1135442"/>
                  </a:lnTo>
                  <a:lnTo>
                    <a:pt x="1135447" y="0"/>
                  </a:lnTo>
                  <a:lnTo>
                    <a:pt x="1413297" y="0"/>
                  </a:lnTo>
                  <a:lnTo>
                    <a:pt x="277849" y="1135442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10594" y="618523"/>
              <a:ext cx="1413510" cy="3092450"/>
            </a:xfrm>
            <a:custGeom>
              <a:avLst/>
              <a:gdLst/>
              <a:ahLst/>
              <a:cxnLst/>
              <a:rect l="l" t="t" r="r" b="b"/>
              <a:pathLst>
                <a:path w="1413510" h="3092450">
                  <a:moveTo>
                    <a:pt x="0" y="1135442"/>
                  </a:moveTo>
                  <a:lnTo>
                    <a:pt x="1135447" y="0"/>
                  </a:lnTo>
                  <a:lnTo>
                    <a:pt x="1413297" y="0"/>
                  </a:lnTo>
                  <a:lnTo>
                    <a:pt x="1413297" y="1956646"/>
                  </a:lnTo>
                  <a:lnTo>
                    <a:pt x="277849" y="3092093"/>
                  </a:lnTo>
                  <a:lnTo>
                    <a:pt x="0" y="3092093"/>
                  </a:lnTo>
                  <a:lnTo>
                    <a:pt x="0" y="1135442"/>
                  </a:lnTo>
                  <a:close/>
                </a:path>
                <a:path w="1413510" h="3092450">
                  <a:moveTo>
                    <a:pt x="0" y="1135442"/>
                  </a:moveTo>
                  <a:lnTo>
                    <a:pt x="277849" y="1135442"/>
                  </a:lnTo>
                  <a:lnTo>
                    <a:pt x="1413297" y="0"/>
                  </a:lnTo>
                </a:path>
                <a:path w="1413510" h="3092450">
                  <a:moveTo>
                    <a:pt x="277849" y="1135442"/>
                  </a:moveTo>
                  <a:lnTo>
                    <a:pt x="277849" y="3092093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7393" y="1946546"/>
              <a:ext cx="356870" cy="1401445"/>
            </a:xfrm>
            <a:custGeom>
              <a:avLst/>
              <a:gdLst/>
              <a:ahLst/>
              <a:cxnLst/>
              <a:rect l="l" t="t" r="r" b="b"/>
              <a:pathLst>
                <a:path w="356870" h="1401445">
                  <a:moveTo>
                    <a:pt x="0" y="1400997"/>
                  </a:moveTo>
                  <a:lnTo>
                    <a:pt x="0" y="274794"/>
                  </a:lnTo>
                  <a:lnTo>
                    <a:pt x="356399" y="0"/>
                  </a:lnTo>
                  <a:lnTo>
                    <a:pt x="356399" y="1126197"/>
                  </a:lnTo>
                  <a:lnTo>
                    <a:pt x="0" y="140099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27393" y="1946546"/>
              <a:ext cx="356870" cy="1401445"/>
            </a:xfrm>
            <a:custGeom>
              <a:avLst/>
              <a:gdLst/>
              <a:ahLst/>
              <a:cxnLst/>
              <a:rect l="l" t="t" r="r" b="b"/>
              <a:pathLst>
                <a:path w="356870" h="1401445">
                  <a:moveTo>
                    <a:pt x="356399" y="0"/>
                  </a:moveTo>
                  <a:lnTo>
                    <a:pt x="0" y="274794"/>
                  </a:lnTo>
                  <a:lnTo>
                    <a:pt x="0" y="1400997"/>
                  </a:lnTo>
                  <a:lnTo>
                    <a:pt x="356399" y="1126197"/>
                  </a:lnTo>
                  <a:lnTo>
                    <a:pt x="356399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33268" y="2039475"/>
              <a:ext cx="350520" cy="1248410"/>
            </a:xfrm>
            <a:custGeom>
              <a:avLst/>
              <a:gdLst/>
              <a:ahLst/>
              <a:cxnLst/>
              <a:rect l="l" t="t" r="r" b="b"/>
              <a:pathLst>
                <a:path w="350520" h="1248410">
                  <a:moveTo>
                    <a:pt x="72574" y="136594"/>
                  </a:moveTo>
                  <a:lnTo>
                    <a:pt x="72574" y="1247792"/>
                  </a:lnTo>
                </a:path>
                <a:path w="350520" h="1248410">
                  <a:moveTo>
                    <a:pt x="158549" y="60394"/>
                  </a:moveTo>
                  <a:lnTo>
                    <a:pt x="158549" y="1171592"/>
                  </a:lnTo>
                </a:path>
                <a:path w="350520" h="1248410">
                  <a:moveTo>
                    <a:pt x="249124" y="0"/>
                  </a:moveTo>
                  <a:lnTo>
                    <a:pt x="249124" y="1111192"/>
                  </a:lnTo>
                </a:path>
                <a:path w="350520" h="1248410">
                  <a:moveTo>
                    <a:pt x="350399" y="140319"/>
                  </a:moveTo>
                  <a:lnTo>
                    <a:pt x="0" y="406119"/>
                  </a:lnTo>
                </a:path>
                <a:path w="350520" h="1248410">
                  <a:moveTo>
                    <a:pt x="350399" y="368919"/>
                  </a:moveTo>
                  <a:lnTo>
                    <a:pt x="0" y="634718"/>
                  </a:lnTo>
                </a:path>
                <a:path w="350520" h="1248410">
                  <a:moveTo>
                    <a:pt x="350399" y="597518"/>
                  </a:moveTo>
                  <a:lnTo>
                    <a:pt x="0" y="863318"/>
                  </a:lnTo>
                </a:path>
                <a:path w="350520" h="1248410">
                  <a:moveTo>
                    <a:pt x="350399" y="826118"/>
                  </a:moveTo>
                  <a:lnTo>
                    <a:pt x="0" y="109191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15542" y="2799444"/>
              <a:ext cx="985519" cy="0"/>
            </a:xfrm>
            <a:custGeom>
              <a:avLst/>
              <a:gdLst/>
              <a:ahLst/>
              <a:cxnLst/>
              <a:rect l="l" t="t" r="r" b="b"/>
              <a:pathLst>
                <a:path w="985520">
                  <a:moveTo>
                    <a:pt x="0" y="0"/>
                  </a:moveTo>
                  <a:lnTo>
                    <a:pt x="9848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96414" y="1878771"/>
              <a:ext cx="358140" cy="1401445"/>
            </a:xfrm>
            <a:custGeom>
              <a:avLst/>
              <a:gdLst/>
              <a:ahLst/>
              <a:cxnLst/>
              <a:rect l="l" t="t" r="r" b="b"/>
              <a:pathLst>
                <a:path w="358139" h="1401445">
                  <a:moveTo>
                    <a:pt x="0" y="1400997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357874" y="1043122"/>
                  </a:lnTo>
                  <a:lnTo>
                    <a:pt x="0" y="140099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46490" y="1878771"/>
              <a:ext cx="608330" cy="358140"/>
            </a:xfrm>
            <a:custGeom>
              <a:avLst/>
              <a:gdLst/>
              <a:ahLst/>
              <a:cxnLst/>
              <a:rect l="l" t="t" r="r" b="b"/>
              <a:pathLst>
                <a:path w="608329" h="358139">
                  <a:moveTo>
                    <a:pt x="249924" y="357871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607798" y="0"/>
                  </a:lnTo>
                  <a:lnTo>
                    <a:pt x="249924" y="357871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46490" y="1878771"/>
              <a:ext cx="608330" cy="1401445"/>
            </a:xfrm>
            <a:custGeom>
              <a:avLst/>
              <a:gdLst/>
              <a:ahLst/>
              <a:cxnLst/>
              <a:rect l="l" t="t" r="r" b="b"/>
              <a:pathLst>
                <a:path w="608329" h="1401445">
                  <a:moveTo>
                    <a:pt x="0" y="357871"/>
                  </a:moveTo>
                  <a:lnTo>
                    <a:pt x="357874" y="0"/>
                  </a:lnTo>
                  <a:lnTo>
                    <a:pt x="607798" y="0"/>
                  </a:lnTo>
                  <a:lnTo>
                    <a:pt x="607798" y="1043122"/>
                  </a:lnTo>
                  <a:lnTo>
                    <a:pt x="249924" y="1400997"/>
                  </a:lnTo>
                  <a:lnTo>
                    <a:pt x="0" y="1400997"/>
                  </a:lnTo>
                  <a:lnTo>
                    <a:pt x="0" y="357871"/>
                  </a:lnTo>
                  <a:close/>
                </a:path>
                <a:path w="608329" h="1401445">
                  <a:moveTo>
                    <a:pt x="0" y="357871"/>
                  </a:moveTo>
                  <a:lnTo>
                    <a:pt x="249924" y="357871"/>
                  </a:lnTo>
                  <a:lnTo>
                    <a:pt x="607798" y="0"/>
                  </a:lnTo>
                </a:path>
                <a:path w="608329" h="1401445">
                  <a:moveTo>
                    <a:pt x="249924" y="357871"/>
                  </a:moveTo>
                  <a:lnTo>
                    <a:pt x="249924" y="140099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6089" y="1993488"/>
              <a:ext cx="358775" cy="1203325"/>
            </a:xfrm>
            <a:custGeom>
              <a:avLst/>
              <a:gdLst/>
              <a:ahLst/>
              <a:cxnLst/>
              <a:rect l="l" t="t" r="r" b="b"/>
              <a:pathLst>
                <a:path w="358775" h="1203325">
                  <a:moveTo>
                    <a:pt x="358199" y="743881"/>
                  </a:moveTo>
                  <a:lnTo>
                    <a:pt x="0" y="1060680"/>
                  </a:lnTo>
                </a:path>
                <a:path w="358775" h="1203325">
                  <a:moveTo>
                    <a:pt x="358199" y="491124"/>
                  </a:moveTo>
                  <a:lnTo>
                    <a:pt x="0" y="807930"/>
                  </a:lnTo>
                </a:path>
                <a:path w="358775" h="1203325">
                  <a:moveTo>
                    <a:pt x="358199" y="210482"/>
                  </a:moveTo>
                  <a:lnTo>
                    <a:pt x="0" y="527281"/>
                  </a:lnTo>
                </a:path>
                <a:path w="358775" h="1203325">
                  <a:moveTo>
                    <a:pt x="168749" y="94319"/>
                  </a:moveTo>
                  <a:lnTo>
                    <a:pt x="168749" y="1108905"/>
                  </a:lnTo>
                </a:path>
                <a:path w="358775" h="1203325">
                  <a:moveTo>
                    <a:pt x="263074" y="0"/>
                  </a:moveTo>
                  <a:lnTo>
                    <a:pt x="263074" y="1014605"/>
                  </a:lnTo>
                </a:path>
                <a:path w="358775" h="1203325">
                  <a:moveTo>
                    <a:pt x="76749" y="188637"/>
                  </a:moveTo>
                  <a:lnTo>
                    <a:pt x="76749" y="120323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39714" y="1139577"/>
              <a:ext cx="357505" cy="912494"/>
            </a:xfrm>
            <a:custGeom>
              <a:avLst/>
              <a:gdLst/>
              <a:ahLst/>
              <a:cxnLst/>
              <a:rect l="l" t="t" r="r" b="b"/>
              <a:pathLst>
                <a:path w="357504" h="912494">
                  <a:moveTo>
                    <a:pt x="0" y="911968"/>
                  </a:moveTo>
                  <a:lnTo>
                    <a:pt x="0" y="0"/>
                  </a:lnTo>
                  <a:lnTo>
                    <a:pt x="35749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1851" y="1078102"/>
              <a:ext cx="159274" cy="1229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90915" y="275844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056162" y="1869246"/>
            <a:ext cx="1159510" cy="1420495"/>
            <a:chOff x="6056162" y="1869246"/>
            <a:chExt cx="1159510" cy="1420495"/>
          </a:xfrm>
        </p:grpSpPr>
        <p:sp>
          <p:nvSpPr>
            <p:cNvPr id="23" name="object 23"/>
            <p:cNvSpPr/>
            <p:nvPr/>
          </p:nvSpPr>
          <p:spPr>
            <a:xfrm>
              <a:off x="6315612" y="1878771"/>
              <a:ext cx="358140" cy="1401445"/>
            </a:xfrm>
            <a:custGeom>
              <a:avLst/>
              <a:gdLst/>
              <a:ahLst/>
              <a:cxnLst/>
              <a:rect l="l" t="t" r="r" b="b"/>
              <a:pathLst>
                <a:path w="358140" h="1401445">
                  <a:moveTo>
                    <a:pt x="0" y="1400997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357874" y="1043122"/>
                  </a:lnTo>
                  <a:lnTo>
                    <a:pt x="0" y="140099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65687" y="1878771"/>
              <a:ext cx="608330" cy="358140"/>
            </a:xfrm>
            <a:custGeom>
              <a:avLst/>
              <a:gdLst/>
              <a:ahLst/>
              <a:cxnLst/>
              <a:rect l="l" t="t" r="r" b="b"/>
              <a:pathLst>
                <a:path w="608329" h="358139">
                  <a:moveTo>
                    <a:pt x="249924" y="357871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607798" y="0"/>
                  </a:lnTo>
                  <a:lnTo>
                    <a:pt x="249924" y="357871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65687" y="1878771"/>
              <a:ext cx="608330" cy="1401445"/>
            </a:xfrm>
            <a:custGeom>
              <a:avLst/>
              <a:gdLst/>
              <a:ahLst/>
              <a:cxnLst/>
              <a:rect l="l" t="t" r="r" b="b"/>
              <a:pathLst>
                <a:path w="608329" h="1401445">
                  <a:moveTo>
                    <a:pt x="0" y="357871"/>
                  </a:moveTo>
                  <a:lnTo>
                    <a:pt x="357874" y="0"/>
                  </a:lnTo>
                  <a:lnTo>
                    <a:pt x="607798" y="0"/>
                  </a:lnTo>
                  <a:lnTo>
                    <a:pt x="607798" y="1043122"/>
                  </a:lnTo>
                  <a:lnTo>
                    <a:pt x="249924" y="1400997"/>
                  </a:lnTo>
                  <a:lnTo>
                    <a:pt x="0" y="1400997"/>
                  </a:lnTo>
                  <a:lnTo>
                    <a:pt x="0" y="357871"/>
                  </a:lnTo>
                  <a:close/>
                </a:path>
                <a:path w="608329" h="1401445">
                  <a:moveTo>
                    <a:pt x="0" y="357871"/>
                  </a:moveTo>
                  <a:lnTo>
                    <a:pt x="249924" y="357871"/>
                  </a:lnTo>
                  <a:lnTo>
                    <a:pt x="607798" y="0"/>
                  </a:lnTo>
                </a:path>
                <a:path w="608329" h="1401445">
                  <a:moveTo>
                    <a:pt x="249924" y="357871"/>
                  </a:moveTo>
                  <a:lnTo>
                    <a:pt x="249924" y="140099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15287" y="1993488"/>
              <a:ext cx="358775" cy="1203325"/>
            </a:xfrm>
            <a:custGeom>
              <a:avLst/>
              <a:gdLst/>
              <a:ahLst/>
              <a:cxnLst/>
              <a:rect l="l" t="t" r="r" b="b"/>
              <a:pathLst>
                <a:path w="358775" h="1203325">
                  <a:moveTo>
                    <a:pt x="358199" y="743881"/>
                  </a:moveTo>
                  <a:lnTo>
                    <a:pt x="0" y="1060680"/>
                  </a:lnTo>
                </a:path>
                <a:path w="358775" h="1203325">
                  <a:moveTo>
                    <a:pt x="358199" y="491124"/>
                  </a:moveTo>
                  <a:lnTo>
                    <a:pt x="0" y="807930"/>
                  </a:lnTo>
                </a:path>
                <a:path w="358775" h="1203325">
                  <a:moveTo>
                    <a:pt x="358199" y="210482"/>
                  </a:moveTo>
                  <a:lnTo>
                    <a:pt x="0" y="527281"/>
                  </a:lnTo>
                </a:path>
                <a:path w="358775" h="1203325">
                  <a:moveTo>
                    <a:pt x="168749" y="94319"/>
                  </a:moveTo>
                  <a:lnTo>
                    <a:pt x="168749" y="1108905"/>
                  </a:lnTo>
                </a:path>
                <a:path w="358775" h="1203325">
                  <a:moveTo>
                    <a:pt x="263074" y="0"/>
                  </a:moveTo>
                  <a:lnTo>
                    <a:pt x="263074" y="1014605"/>
                  </a:lnTo>
                </a:path>
                <a:path w="358775" h="1203325">
                  <a:moveTo>
                    <a:pt x="76749" y="188637"/>
                  </a:moveTo>
                  <a:lnTo>
                    <a:pt x="76749" y="120323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1261" y="2647044"/>
              <a:ext cx="398145" cy="0"/>
            </a:xfrm>
            <a:custGeom>
              <a:avLst/>
              <a:gdLst/>
              <a:ahLst/>
              <a:cxnLst/>
              <a:rect l="l" t="t" r="r" b="b"/>
              <a:pathLst>
                <a:path w="398145">
                  <a:moveTo>
                    <a:pt x="0" y="0"/>
                  </a:moveTo>
                  <a:lnTo>
                    <a:pt x="398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09835" y="260604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48644" y="2977956"/>
            <a:ext cx="746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RoI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Align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14043" y="965603"/>
            <a:ext cx="2582545" cy="1722755"/>
            <a:chOff x="3414043" y="965603"/>
            <a:chExt cx="2582545" cy="1722755"/>
          </a:xfrm>
        </p:grpSpPr>
        <p:sp>
          <p:nvSpPr>
            <p:cNvPr id="31" name="object 31"/>
            <p:cNvSpPr/>
            <p:nvPr/>
          </p:nvSpPr>
          <p:spPr>
            <a:xfrm>
              <a:off x="5502063" y="2647044"/>
              <a:ext cx="398145" cy="0"/>
            </a:xfrm>
            <a:custGeom>
              <a:avLst/>
              <a:gdLst/>
              <a:ahLst/>
              <a:cxnLst/>
              <a:rect l="l" t="t" r="r" b="b"/>
              <a:pathLst>
                <a:path w="398145">
                  <a:moveTo>
                    <a:pt x="0" y="0"/>
                  </a:moveTo>
                  <a:lnTo>
                    <a:pt x="398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90638" y="260604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47242" y="1698241"/>
              <a:ext cx="206375" cy="958215"/>
            </a:xfrm>
            <a:custGeom>
              <a:avLst/>
              <a:gdLst/>
              <a:ahLst/>
              <a:cxnLst/>
              <a:rect l="l" t="t" r="r" b="b"/>
              <a:pathLst>
                <a:path w="206375" h="958214">
                  <a:moveTo>
                    <a:pt x="0" y="957603"/>
                  </a:moveTo>
                  <a:lnTo>
                    <a:pt x="0" y="206679"/>
                  </a:lnTo>
                  <a:lnTo>
                    <a:pt x="206099" y="0"/>
                  </a:lnTo>
                  <a:lnTo>
                    <a:pt x="206099" y="750918"/>
                  </a:lnTo>
                  <a:lnTo>
                    <a:pt x="0" y="95760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47242" y="1698241"/>
              <a:ext cx="206375" cy="958215"/>
            </a:xfrm>
            <a:custGeom>
              <a:avLst/>
              <a:gdLst/>
              <a:ahLst/>
              <a:cxnLst/>
              <a:rect l="l" t="t" r="r" b="b"/>
              <a:pathLst>
                <a:path w="206375" h="958214">
                  <a:moveTo>
                    <a:pt x="206099" y="0"/>
                  </a:moveTo>
                  <a:lnTo>
                    <a:pt x="0" y="206679"/>
                  </a:lnTo>
                  <a:lnTo>
                    <a:pt x="0" y="957603"/>
                  </a:lnTo>
                  <a:lnTo>
                    <a:pt x="206099" y="750918"/>
                  </a:lnTo>
                  <a:lnTo>
                    <a:pt x="206099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23568" y="975128"/>
              <a:ext cx="711200" cy="1061720"/>
            </a:xfrm>
            <a:custGeom>
              <a:avLst/>
              <a:gdLst/>
              <a:ahLst/>
              <a:cxnLst/>
              <a:rect l="l" t="t" r="r" b="b"/>
              <a:pathLst>
                <a:path w="711200" h="1061720">
                  <a:moveTo>
                    <a:pt x="0" y="1061697"/>
                  </a:moveTo>
                  <a:lnTo>
                    <a:pt x="0" y="668221"/>
                  </a:lnTo>
                  <a:lnTo>
                    <a:pt x="710698" y="0"/>
                  </a:lnTo>
                  <a:lnTo>
                    <a:pt x="710698" y="393479"/>
                  </a:lnTo>
                  <a:lnTo>
                    <a:pt x="0" y="106169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23568" y="975128"/>
              <a:ext cx="711200" cy="1061720"/>
            </a:xfrm>
            <a:custGeom>
              <a:avLst/>
              <a:gdLst/>
              <a:ahLst/>
              <a:cxnLst/>
              <a:rect l="l" t="t" r="r" b="b"/>
              <a:pathLst>
                <a:path w="711200" h="1061720">
                  <a:moveTo>
                    <a:pt x="710698" y="0"/>
                  </a:moveTo>
                  <a:lnTo>
                    <a:pt x="0" y="668221"/>
                  </a:lnTo>
                  <a:lnTo>
                    <a:pt x="0" y="1061697"/>
                  </a:lnTo>
                  <a:lnTo>
                    <a:pt x="710698" y="393479"/>
                  </a:lnTo>
                  <a:lnTo>
                    <a:pt x="710698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13189" y="2866580"/>
            <a:ext cx="55245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7356322" y="1797808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0" name="object 40"/>
          <p:cNvGrpSpPr/>
          <p:nvPr/>
        </p:nvGrpSpPr>
        <p:grpSpPr>
          <a:xfrm>
            <a:off x="2039145" y="2606044"/>
            <a:ext cx="725805" cy="82550"/>
            <a:chOff x="2039145" y="2606044"/>
            <a:chExt cx="725805" cy="82550"/>
          </a:xfrm>
        </p:grpSpPr>
        <p:sp>
          <p:nvSpPr>
            <p:cNvPr id="41" name="object 41"/>
            <p:cNvSpPr/>
            <p:nvPr/>
          </p:nvSpPr>
          <p:spPr>
            <a:xfrm>
              <a:off x="2039145" y="2647044"/>
              <a:ext cx="629920" cy="0"/>
            </a:xfrm>
            <a:custGeom>
              <a:avLst/>
              <a:gdLst/>
              <a:ahLst/>
              <a:cxnLst/>
              <a:rect l="l" t="t" r="r" b="b"/>
              <a:pathLst>
                <a:path w="629919">
                  <a:moveTo>
                    <a:pt x="0" y="0"/>
                  </a:moveTo>
                  <a:lnTo>
                    <a:pt x="6296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59319" y="2606044"/>
              <a:ext cx="105499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143669" y="2803277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CNN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96</a:t>
            </a:fld>
            <a:endParaRPr dirty="0"/>
          </a:p>
        </p:txBody>
      </p:sp>
      <p:sp>
        <p:nvSpPr>
          <p:cNvPr id="44" name="object 44"/>
          <p:cNvSpPr txBox="1"/>
          <p:nvPr/>
        </p:nvSpPr>
        <p:spPr>
          <a:xfrm>
            <a:off x="6732386" y="2866580"/>
            <a:ext cx="55245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60168" y="3499009"/>
            <a:ext cx="923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C x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400"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95791" y="3413457"/>
            <a:ext cx="1092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256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4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91189" y="3413457"/>
            <a:ext cx="1092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256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4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BF7996-71B1-42B4-9AFD-2EDDFE35AE26}"/>
              </a:ext>
            </a:extLst>
          </p:cNvPr>
          <p:cNvSpPr txBox="1"/>
          <p:nvPr/>
        </p:nvSpPr>
        <p:spPr>
          <a:xfrm>
            <a:off x="82934" y="3653843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Faster R-CNN</a:t>
            </a:r>
            <a:r>
              <a:rPr lang="ko-KR" altLang="en-US" sz="1400" dirty="0"/>
              <a:t>을 이용하여</a:t>
            </a:r>
            <a:endParaRPr lang="en-US" altLang="ko-KR" sz="1400" dirty="0"/>
          </a:p>
          <a:p>
            <a:r>
              <a:rPr lang="ko-KR" altLang="en-US" sz="1400" dirty="0"/>
              <a:t>객체가 </a:t>
            </a:r>
            <a:r>
              <a:rPr lang="ko-KR" altLang="en-US" sz="1400" dirty="0" err="1"/>
              <a:t>있을만한</a:t>
            </a:r>
            <a:r>
              <a:rPr lang="ko-KR" altLang="en-US" sz="1400" dirty="0"/>
              <a:t> 영역 탐지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D73D24-175B-4030-8954-398341DE77CE}"/>
              </a:ext>
            </a:extLst>
          </p:cNvPr>
          <p:cNvSpPr txBox="1"/>
          <p:nvPr/>
        </p:nvSpPr>
        <p:spPr>
          <a:xfrm rot="19000679">
            <a:off x="2018152" y="1039603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탐지된 </a:t>
            </a:r>
            <a:r>
              <a:rPr lang="en-US" altLang="ko-KR" sz="1400" dirty="0">
                <a:solidFill>
                  <a:schemeClr val="accent1"/>
                </a:solidFill>
              </a:rPr>
              <a:t>bounding box(</a:t>
            </a:r>
            <a:r>
              <a:rPr lang="en-US" altLang="ko-KR" sz="1400" dirty="0" err="1">
                <a:solidFill>
                  <a:schemeClr val="accent1"/>
                </a:solidFill>
              </a:rPr>
              <a:t>RoI</a:t>
            </a:r>
            <a:r>
              <a:rPr lang="en-US" altLang="ko-KR" sz="1400" dirty="0">
                <a:solidFill>
                  <a:schemeClr val="accent1"/>
                </a:solidFill>
              </a:rPr>
              <a:t>)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615F09-F549-4980-BBBD-9FC307216B3B}"/>
              </a:ext>
            </a:extLst>
          </p:cNvPr>
          <p:cNvSpPr txBox="1"/>
          <p:nvPr/>
        </p:nvSpPr>
        <p:spPr>
          <a:xfrm>
            <a:off x="5561488" y="881995"/>
            <a:ext cx="289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탐지한 영역 내에 어떤 </a:t>
            </a:r>
            <a:r>
              <a:rPr lang="en-US" altLang="ko-KR" sz="1400" dirty="0"/>
              <a:t>category</a:t>
            </a:r>
            <a:r>
              <a:rPr lang="ko-KR" altLang="en-US" sz="1400" dirty="0"/>
              <a:t>가 있을지 예측</a:t>
            </a:r>
            <a:r>
              <a:rPr lang="en-US" altLang="ko-KR" sz="1400" dirty="0"/>
              <a:t>(classification)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410D0D-13D3-4485-954E-11109B560735}"/>
              </a:ext>
            </a:extLst>
          </p:cNvPr>
          <p:cNvSpPr txBox="1"/>
          <p:nvPr/>
        </p:nvSpPr>
        <p:spPr>
          <a:xfrm>
            <a:off x="3710883" y="3598825"/>
            <a:ext cx="32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(Semantic segmentation)</a:t>
            </a:r>
          </a:p>
          <a:p>
            <a:r>
              <a:rPr lang="ko-KR" altLang="en-US" sz="1400" dirty="0"/>
              <a:t>픽셀마다 </a:t>
            </a:r>
            <a:r>
              <a:rPr lang="en-US" altLang="ko-KR" sz="1400" dirty="0"/>
              <a:t>object</a:t>
            </a:r>
            <a:r>
              <a:rPr lang="ko-KR" altLang="en-US" sz="1400" dirty="0"/>
              <a:t>인지 분류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E66A1B-BC3C-4982-A9BE-DD02DD77C80D}"/>
              </a:ext>
            </a:extLst>
          </p:cNvPr>
          <p:cNvSpPr txBox="1"/>
          <p:nvPr/>
        </p:nvSpPr>
        <p:spPr>
          <a:xfrm>
            <a:off x="7356322" y="3814268"/>
            <a:ext cx="188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</a:t>
            </a:r>
            <a:r>
              <a:rPr lang="ko-KR" altLang="en-US" sz="1400" dirty="0"/>
              <a:t>마다 </a:t>
            </a:r>
            <a:r>
              <a:rPr lang="en-US" altLang="ko-KR" sz="1400" dirty="0"/>
              <a:t>mask </a:t>
            </a:r>
            <a:r>
              <a:rPr lang="ko-KR" altLang="en-US" sz="1400" dirty="0"/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6263826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8568" y="1660984"/>
            <a:ext cx="2766844" cy="2080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99" y="1661274"/>
            <a:ext cx="2766844" cy="2079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949" y="276491"/>
            <a:ext cx="53930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Mask </a:t>
            </a:r>
            <a:r>
              <a:rPr spc="-5" dirty="0"/>
              <a:t>R-CNN: </a:t>
            </a:r>
            <a:r>
              <a:rPr spc="-10" dirty="0"/>
              <a:t>Very </a:t>
            </a:r>
            <a:r>
              <a:rPr spc="-5" dirty="0"/>
              <a:t>Good</a:t>
            </a:r>
            <a:r>
              <a:rPr spc="-95" dirty="0"/>
              <a:t> </a:t>
            </a:r>
            <a:r>
              <a:rPr spc="-5" dirty="0"/>
              <a:t>Results!</a:t>
            </a:r>
          </a:p>
        </p:txBody>
      </p:sp>
      <p:sp>
        <p:nvSpPr>
          <p:cNvPr id="5" name="object 5"/>
          <p:cNvSpPr/>
          <p:nvPr/>
        </p:nvSpPr>
        <p:spPr>
          <a:xfrm>
            <a:off x="6091237" y="1654066"/>
            <a:ext cx="2766844" cy="2094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4" y="4149881"/>
            <a:ext cx="39179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He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“Mask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arXiv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2017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Figures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Kaiming He, Georgia Gkioxari, Piotr Dollár, and Ross Girshick,</a:t>
            </a:r>
            <a:r>
              <a:rPr sz="800" spc="-5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2017.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24" y="4407155"/>
            <a:ext cx="1450976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Reproduced with</a:t>
            </a:r>
            <a:r>
              <a:rPr sz="800" spc="-6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49" y="62179"/>
            <a:ext cx="6170251" cy="8726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Mask </a:t>
            </a:r>
            <a:r>
              <a:rPr spc="-5" dirty="0"/>
              <a:t>R-CNN</a:t>
            </a:r>
            <a:br>
              <a:rPr lang="en-US" spc="-5" dirty="0"/>
            </a:br>
            <a:r>
              <a:rPr spc="-10" dirty="0"/>
              <a:t>Also </a:t>
            </a:r>
            <a:r>
              <a:rPr spc="-5" dirty="0"/>
              <a:t>does</a:t>
            </a:r>
            <a:r>
              <a:rPr spc="-90" dirty="0"/>
              <a:t> </a:t>
            </a:r>
            <a:r>
              <a:rPr spc="-5" dirty="0"/>
              <a:t>pose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98</a:t>
            </a:fld>
            <a:endParaRPr dirty="0"/>
          </a:p>
        </p:txBody>
      </p:sp>
      <p:sp>
        <p:nvSpPr>
          <p:cNvPr id="101" name="object 3">
            <a:extLst>
              <a:ext uri="{FF2B5EF4-FFF2-40B4-BE49-F238E27FC236}">
                <a16:creationId xmlns:a16="http://schemas.microsoft.com/office/drawing/2014/main" id="{DDC97856-209C-4959-B4A5-EDB18105AEE4}"/>
              </a:ext>
            </a:extLst>
          </p:cNvPr>
          <p:cNvSpPr txBox="1"/>
          <p:nvPr/>
        </p:nvSpPr>
        <p:spPr>
          <a:xfrm>
            <a:off x="108743" y="3413457"/>
            <a:ext cx="189660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He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“Mask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arXiv</a:t>
            </a:r>
            <a:r>
              <a:rPr sz="800" spc="-7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2017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02" name="object 4">
            <a:extLst>
              <a:ext uri="{FF2B5EF4-FFF2-40B4-BE49-F238E27FC236}">
                <a16:creationId xmlns:a16="http://schemas.microsoft.com/office/drawing/2014/main" id="{64A833CF-557D-49B3-9F4F-C05F895AF246}"/>
              </a:ext>
            </a:extLst>
          </p:cNvPr>
          <p:cNvGrpSpPr/>
          <p:nvPr/>
        </p:nvGrpSpPr>
        <p:grpSpPr>
          <a:xfrm>
            <a:off x="118536" y="1604446"/>
            <a:ext cx="1851660" cy="1626870"/>
            <a:chOff x="118536" y="1604446"/>
            <a:chExt cx="1851660" cy="1626870"/>
          </a:xfrm>
        </p:grpSpPr>
        <p:sp>
          <p:nvSpPr>
            <p:cNvPr id="103" name="object 5">
              <a:extLst>
                <a:ext uri="{FF2B5EF4-FFF2-40B4-BE49-F238E27FC236}">
                  <a16:creationId xmlns:a16="http://schemas.microsoft.com/office/drawing/2014/main" id="{0B587374-8E72-493D-ACCE-3C0863878E58}"/>
                </a:ext>
              </a:extLst>
            </p:cNvPr>
            <p:cNvSpPr/>
            <p:nvPr/>
          </p:nvSpPr>
          <p:spPr>
            <a:xfrm>
              <a:off x="118536" y="1604446"/>
              <a:ext cx="1851097" cy="15922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6">
              <a:extLst>
                <a:ext uri="{FF2B5EF4-FFF2-40B4-BE49-F238E27FC236}">
                  <a16:creationId xmlns:a16="http://schemas.microsoft.com/office/drawing/2014/main" id="{31375336-3F4E-43CB-80A1-05B3BC61C079}"/>
                </a:ext>
              </a:extLst>
            </p:cNvPr>
            <p:cNvSpPr/>
            <p:nvPr/>
          </p:nvSpPr>
          <p:spPr>
            <a:xfrm>
              <a:off x="474541" y="1640346"/>
              <a:ext cx="1254125" cy="1576705"/>
            </a:xfrm>
            <a:custGeom>
              <a:avLst/>
              <a:gdLst/>
              <a:ahLst/>
              <a:cxnLst/>
              <a:rect l="l" t="t" r="r" b="b"/>
              <a:pathLst>
                <a:path w="1254125" h="1576705">
                  <a:moveTo>
                    <a:pt x="0" y="561558"/>
                  </a:moveTo>
                  <a:lnTo>
                    <a:pt x="607798" y="561558"/>
                  </a:lnTo>
                  <a:lnTo>
                    <a:pt x="607798" y="1576146"/>
                  </a:lnTo>
                  <a:lnTo>
                    <a:pt x="0" y="1576146"/>
                  </a:lnTo>
                  <a:lnTo>
                    <a:pt x="0" y="561558"/>
                  </a:lnTo>
                  <a:close/>
                </a:path>
                <a:path w="1254125" h="1576705">
                  <a:moveTo>
                    <a:pt x="838205" y="617973"/>
                  </a:moveTo>
                  <a:lnTo>
                    <a:pt x="1253704" y="617973"/>
                  </a:lnTo>
                  <a:lnTo>
                    <a:pt x="1253704" y="1347572"/>
                  </a:lnTo>
                  <a:lnTo>
                    <a:pt x="838205" y="1347572"/>
                  </a:lnTo>
                  <a:lnTo>
                    <a:pt x="838205" y="617973"/>
                  </a:lnTo>
                  <a:close/>
                </a:path>
                <a:path w="1254125" h="1576705">
                  <a:moveTo>
                    <a:pt x="118482" y="0"/>
                  </a:moveTo>
                  <a:lnTo>
                    <a:pt x="977980" y="0"/>
                  </a:lnTo>
                  <a:lnTo>
                    <a:pt x="977980" y="483299"/>
                  </a:lnTo>
                  <a:lnTo>
                    <a:pt x="118482" y="483299"/>
                  </a:lnTo>
                  <a:lnTo>
                    <a:pt x="118482" y="0"/>
                  </a:lnTo>
                  <a:close/>
                </a:path>
              </a:pathLst>
            </a:custGeom>
            <a:ln w="28574">
              <a:solidFill>
                <a:srgbClr val="B6D6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7">
            <a:extLst>
              <a:ext uri="{FF2B5EF4-FFF2-40B4-BE49-F238E27FC236}">
                <a16:creationId xmlns:a16="http://schemas.microsoft.com/office/drawing/2014/main" id="{5F530E4B-5C82-4AEF-8636-BE3512048E73}"/>
              </a:ext>
            </a:extLst>
          </p:cNvPr>
          <p:cNvGrpSpPr/>
          <p:nvPr/>
        </p:nvGrpSpPr>
        <p:grpSpPr>
          <a:xfrm>
            <a:off x="2901069" y="608998"/>
            <a:ext cx="2740660" cy="3111500"/>
            <a:chOff x="2901069" y="608998"/>
            <a:chExt cx="2740660" cy="3111500"/>
          </a:xfrm>
        </p:grpSpPr>
        <p:sp>
          <p:nvSpPr>
            <p:cNvPr id="106" name="object 8">
              <a:extLst>
                <a:ext uri="{FF2B5EF4-FFF2-40B4-BE49-F238E27FC236}">
                  <a16:creationId xmlns:a16="http://schemas.microsoft.com/office/drawing/2014/main" id="{B38B91D2-6522-4975-B733-1F4F1BE8B97C}"/>
                </a:ext>
              </a:extLst>
            </p:cNvPr>
            <p:cNvSpPr/>
            <p:nvPr/>
          </p:nvSpPr>
          <p:spPr>
            <a:xfrm>
              <a:off x="3188443" y="618523"/>
              <a:ext cx="1136015" cy="3092450"/>
            </a:xfrm>
            <a:custGeom>
              <a:avLst/>
              <a:gdLst/>
              <a:ahLst/>
              <a:cxnLst/>
              <a:rect l="l" t="t" r="r" b="b"/>
              <a:pathLst>
                <a:path w="1136014" h="3092450">
                  <a:moveTo>
                    <a:pt x="0" y="3092093"/>
                  </a:moveTo>
                  <a:lnTo>
                    <a:pt x="0" y="1135442"/>
                  </a:lnTo>
                  <a:lnTo>
                    <a:pt x="1135447" y="0"/>
                  </a:lnTo>
                  <a:lnTo>
                    <a:pt x="1135447" y="1956646"/>
                  </a:lnTo>
                  <a:lnTo>
                    <a:pt x="0" y="3092093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9">
              <a:extLst>
                <a:ext uri="{FF2B5EF4-FFF2-40B4-BE49-F238E27FC236}">
                  <a16:creationId xmlns:a16="http://schemas.microsoft.com/office/drawing/2014/main" id="{9436FFF1-C9B4-456E-B0FF-AB45A2F7846A}"/>
                </a:ext>
              </a:extLst>
            </p:cNvPr>
            <p:cNvSpPr/>
            <p:nvPr/>
          </p:nvSpPr>
          <p:spPr>
            <a:xfrm>
              <a:off x="2910594" y="618523"/>
              <a:ext cx="1413510" cy="1136015"/>
            </a:xfrm>
            <a:custGeom>
              <a:avLst/>
              <a:gdLst/>
              <a:ahLst/>
              <a:cxnLst/>
              <a:rect l="l" t="t" r="r" b="b"/>
              <a:pathLst>
                <a:path w="1413510" h="1136014">
                  <a:moveTo>
                    <a:pt x="277849" y="1135442"/>
                  </a:moveTo>
                  <a:lnTo>
                    <a:pt x="0" y="1135442"/>
                  </a:lnTo>
                  <a:lnTo>
                    <a:pt x="1135447" y="0"/>
                  </a:lnTo>
                  <a:lnTo>
                    <a:pt x="1413297" y="0"/>
                  </a:lnTo>
                  <a:lnTo>
                    <a:pt x="277849" y="1135442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">
              <a:extLst>
                <a:ext uri="{FF2B5EF4-FFF2-40B4-BE49-F238E27FC236}">
                  <a16:creationId xmlns:a16="http://schemas.microsoft.com/office/drawing/2014/main" id="{C27B1DEC-F868-4671-A3EC-40F19CEB595D}"/>
                </a:ext>
              </a:extLst>
            </p:cNvPr>
            <p:cNvSpPr/>
            <p:nvPr/>
          </p:nvSpPr>
          <p:spPr>
            <a:xfrm>
              <a:off x="2910594" y="618523"/>
              <a:ext cx="1413510" cy="3092450"/>
            </a:xfrm>
            <a:custGeom>
              <a:avLst/>
              <a:gdLst/>
              <a:ahLst/>
              <a:cxnLst/>
              <a:rect l="l" t="t" r="r" b="b"/>
              <a:pathLst>
                <a:path w="1413510" h="3092450">
                  <a:moveTo>
                    <a:pt x="0" y="1135442"/>
                  </a:moveTo>
                  <a:lnTo>
                    <a:pt x="1135447" y="0"/>
                  </a:lnTo>
                  <a:lnTo>
                    <a:pt x="1413297" y="0"/>
                  </a:lnTo>
                  <a:lnTo>
                    <a:pt x="1413297" y="1956646"/>
                  </a:lnTo>
                  <a:lnTo>
                    <a:pt x="277849" y="3092093"/>
                  </a:lnTo>
                  <a:lnTo>
                    <a:pt x="0" y="3092093"/>
                  </a:lnTo>
                  <a:lnTo>
                    <a:pt x="0" y="1135442"/>
                  </a:lnTo>
                  <a:close/>
                </a:path>
                <a:path w="1413510" h="3092450">
                  <a:moveTo>
                    <a:pt x="0" y="1135442"/>
                  </a:moveTo>
                  <a:lnTo>
                    <a:pt x="277849" y="1135442"/>
                  </a:lnTo>
                  <a:lnTo>
                    <a:pt x="1413297" y="0"/>
                  </a:lnTo>
                </a:path>
                <a:path w="1413510" h="3092450">
                  <a:moveTo>
                    <a:pt x="277849" y="1135442"/>
                  </a:moveTo>
                  <a:lnTo>
                    <a:pt x="277849" y="3092093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1">
              <a:extLst>
                <a:ext uri="{FF2B5EF4-FFF2-40B4-BE49-F238E27FC236}">
                  <a16:creationId xmlns:a16="http://schemas.microsoft.com/office/drawing/2014/main" id="{1E92FD25-2E09-40E8-B16E-B973EE1F97E6}"/>
                </a:ext>
              </a:extLst>
            </p:cNvPr>
            <p:cNvSpPr/>
            <p:nvPr/>
          </p:nvSpPr>
          <p:spPr>
            <a:xfrm>
              <a:off x="3327393" y="1946546"/>
              <a:ext cx="356870" cy="1401445"/>
            </a:xfrm>
            <a:custGeom>
              <a:avLst/>
              <a:gdLst/>
              <a:ahLst/>
              <a:cxnLst/>
              <a:rect l="l" t="t" r="r" b="b"/>
              <a:pathLst>
                <a:path w="356870" h="1401445">
                  <a:moveTo>
                    <a:pt x="0" y="1400997"/>
                  </a:moveTo>
                  <a:lnTo>
                    <a:pt x="0" y="274794"/>
                  </a:lnTo>
                  <a:lnTo>
                    <a:pt x="356399" y="0"/>
                  </a:lnTo>
                  <a:lnTo>
                    <a:pt x="356399" y="1126197"/>
                  </a:lnTo>
                  <a:lnTo>
                    <a:pt x="0" y="140099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2">
              <a:extLst>
                <a:ext uri="{FF2B5EF4-FFF2-40B4-BE49-F238E27FC236}">
                  <a16:creationId xmlns:a16="http://schemas.microsoft.com/office/drawing/2014/main" id="{0D979502-6C6F-45C8-92AB-891A5CFC84B2}"/>
                </a:ext>
              </a:extLst>
            </p:cNvPr>
            <p:cNvSpPr/>
            <p:nvPr/>
          </p:nvSpPr>
          <p:spPr>
            <a:xfrm>
              <a:off x="3327393" y="1946546"/>
              <a:ext cx="356870" cy="1401445"/>
            </a:xfrm>
            <a:custGeom>
              <a:avLst/>
              <a:gdLst/>
              <a:ahLst/>
              <a:cxnLst/>
              <a:rect l="l" t="t" r="r" b="b"/>
              <a:pathLst>
                <a:path w="356870" h="1401445">
                  <a:moveTo>
                    <a:pt x="356399" y="0"/>
                  </a:moveTo>
                  <a:lnTo>
                    <a:pt x="0" y="274794"/>
                  </a:lnTo>
                  <a:lnTo>
                    <a:pt x="0" y="1400997"/>
                  </a:lnTo>
                  <a:lnTo>
                    <a:pt x="356399" y="1126197"/>
                  </a:lnTo>
                  <a:lnTo>
                    <a:pt x="356399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3">
              <a:extLst>
                <a:ext uri="{FF2B5EF4-FFF2-40B4-BE49-F238E27FC236}">
                  <a16:creationId xmlns:a16="http://schemas.microsoft.com/office/drawing/2014/main" id="{26518B37-CED3-4040-B2D4-0230F31AEFED}"/>
                </a:ext>
              </a:extLst>
            </p:cNvPr>
            <p:cNvSpPr/>
            <p:nvPr/>
          </p:nvSpPr>
          <p:spPr>
            <a:xfrm>
              <a:off x="3333268" y="2039475"/>
              <a:ext cx="350520" cy="1248410"/>
            </a:xfrm>
            <a:custGeom>
              <a:avLst/>
              <a:gdLst/>
              <a:ahLst/>
              <a:cxnLst/>
              <a:rect l="l" t="t" r="r" b="b"/>
              <a:pathLst>
                <a:path w="350520" h="1248410">
                  <a:moveTo>
                    <a:pt x="72574" y="136594"/>
                  </a:moveTo>
                  <a:lnTo>
                    <a:pt x="72574" y="1247792"/>
                  </a:lnTo>
                </a:path>
                <a:path w="350520" h="1248410">
                  <a:moveTo>
                    <a:pt x="158549" y="60394"/>
                  </a:moveTo>
                  <a:lnTo>
                    <a:pt x="158549" y="1171592"/>
                  </a:lnTo>
                </a:path>
                <a:path w="350520" h="1248410">
                  <a:moveTo>
                    <a:pt x="249124" y="0"/>
                  </a:moveTo>
                  <a:lnTo>
                    <a:pt x="249124" y="1111192"/>
                  </a:lnTo>
                </a:path>
                <a:path w="350520" h="1248410">
                  <a:moveTo>
                    <a:pt x="350399" y="140319"/>
                  </a:moveTo>
                  <a:lnTo>
                    <a:pt x="0" y="406119"/>
                  </a:lnTo>
                </a:path>
                <a:path w="350520" h="1248410">
                  <a:moveTo>
                    <a:pt x="350399" y="368919"/>
                  </a:moveTo>
                  <a:lnTo>
                    <a:pt x="0" y="634718"/>
                  </a:lnTo>
                </a:path>
                <a:path w="350520" h="1248410">
                  <a:moveTo>
                    <a:pt x="350399" y="597518"/>
                  </a:moveTo>
                  <a:lnTo>
                    <a:pt x="0" y="863318"/>
                  </a:lnTo>
                </a:path>
                <a:path w="350520" h="1248410">
                  <a:moveTo>
                    <a:pt x="350399" y="826118"/>
                  </a:moveTo>
                  <a:lnTo>
                    <a:pt x="0" y="109191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4">
              <a:extLst>
                <a:ext uri="{FF2B5EF4-FFF2-40B4-BE49-F238E27FC236}">
                  <a16:creationId xmlns:a16="http://schemas.microsoft.com/office/drawing/2014/main" id="{D597C330-C6EB-4A8F-A84E-F63BD56F4D0A}"/>
                </a:ext>
              </a:extLst>
            </p:cNvPr>
            <p:cNvSpPr/>
            <p:nvPr/>
          </p:nvSpPr>
          <p:spPr>
            <a:xfrm>
              <a:off x="3715542" y="2799444"/>
              <a:ext cx="985519" cy="0"/>
            </a:xfrm>
            <a:custGeom>
              <a:avLst/>
              <a:gdLst/>
              <a:ahLst/>
              <a:cxnLst/>
              <a:rect l="l" t="t" r="r" b="b"/>
              <a:pathLst>
                <a:path w="985520">
                  <a:moveTo>
                    <a:pt x="0" y="0"/>
                  </a:moveTo>
                  <a:lnTo>
                    <a:pt x="9848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5">
              <a:extLst>
                <a:ext uri="{FF2B5EF4-FFF2-40B4-BE49-F238E27FC236}">
                  <a16:creationId xmlns:a16="http://schemas.microsoft.com/office/drawing/2014/main" id="{FCA96B13-F206-426B-A583-16276DEB4B09}"/>
                </a:ext>
              </a:extLst>
            </p:cNvPr>
            <p:cNvSpPr/>
            <p:nvPr/>
          </p:nvSpPr>
          <p:spPr>
            <a:xfrm>
              <a:off x="5096414" y="1878771"/>
              <a:ext cx="358140" cy="1401445"/>
            </a:xfrm>
            <a:custGeom>
              <a:avLst/>
              <a:gdLst/>
              <a:ahLst/>
              <a:cxnLst/>
              <a:rect l="l" t="t" r="r" b="b"/>
              <a:pathLst>
                <a:path w="358139" h="1401445">
                  <a:moveTo>
                    <a:pt x="0" y="1400997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357874" y="1043122"/>
                  </a:lnTo>
                  <a:lnTo>
                    <a:pt x="0" y="140099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6">
              <a:extLst>
                <a:ext uri="{FF2B5EF4-FFF2-40B4-BE49-F238E27FC236}">
                  <a16:creationId xmlns:a16="http://schemas.microsoft.com/office/drawing/2014/main" id="{ADE4653F-385F-4B07-ADA8-6127CAE1CC38}"/>
                </a:ext>
              </a:extLst>
            </p:cNvPr>
            <p:cNvSpPr/>
            <p:nvPr/>
          </p:nvSpPr>
          <p:spPr>
            <a:xfrm>
              <a:off x="4846490" y="1878771"/>
              <a:ext cx="608330" cy="358140"/>
            </a:xfrm>
            <a:custGeom>
              <a:avLst/>
              <a:gdLst/>
              <a:ahLst/>
              <a:cxnLst/>
              <a:rect l="l" t="t" r="r" b="b"/>
              <a:pathLst>
                <a:path w="608329" h="358139">
                  <a:moveTo>
                    <a:pt x="249924" y="357871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607798" y="0"/>
                  </a:lnTo>
                  <a:lnTo>
                    <a:pt x="249924" y="357871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7">
              <a:extLst>
                <a:ext uri="{FF2B5EF4-FFF2-40B4-BE49-F238E27FC236}">
                  <a16:creationId xmlns:a16="http://schemas.microsoft.com/office/drawing/2014/main" id="{2B5D5B60-8820-43A7-938A-419A91603C71}"/>
                </a:ext>
              </a:extLst>
            </p:cNvPr>
            <p:cNvSpPr/>
            <p:nvPr/>
          </p:nvSpPr>
          <p:spPr>
            <a:xfrm>
              <a:off x="4846490" y="1878771"/>
              <a:ext cx="608330" cy="1401445"/>
            </a:xfrm>
            <a:custGeom>
              <a:avLst/>
              <a:gdLst/>
              <a:ahLst/>
              <a:cxnLst/>
              <a:rect l="l" t="t" r="r" b="b"/>
              <a:pathLst>
                <a:path w="608329" h="1401445">
                  <a:moveTo>
                    <a:pt x="0" y="357871"/>
                  </a:moveTo>
                  <a:lnTo>
                    <a:pt x="357874" y="0"/>
                  </a:lnTo>
                  <a:lnTo>
                    <a:pt x="607798" y="0"/>
                  </a:lnTo>
                  <a:lnTo>
                    <a:pt x="607798" y="1043122"/>
                  </a:lnTo>
                  <a:lnTo>
                    <a:pt x="249924" y="1400997"/>
                  </a:lnTo>
                  <a:lnTo>
                    <a:pt x="0" y="1400997"/>
                  </a:lnTo>
                  <a:lnTo>
                    <a:pt x="0" y="357871"/>
                  </a:lnTo>
                  <a:close/>
                </a:path>
                <a:path w="608329" h="1401445">
                  <a:moveTo>
                    <a:pt x="0" y="357871"/>
                  </a:moveTo>
                  <a:lnTo>
                    <a:pt x="249924" y="357871"/>
                  </a:lnTo>
                  <a:lnTo>
                    <a:pt x="607798" y="0"/>
                  </a:lnTo>
                </a:path>
                <a:path w="608329" h="1401445">
                  <a:moveTo>
                    <a:pt x="249924" y="357871"/>
                  </a:moveTo>
                  <a:lnTo>
                    <a:pt x="249924" y="140099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8">
              <a:extLst>
                <a:ext uri="{FF2B5EF4-FFF2-40B4-BE49-F238E27FC236}">
                  <a16:creationId xmlns:a16="http://schemas.microsoft.com/office/drawing/2014/main" id="{5D294F42-E722-4BE8-9A89-1941B3AE6865}"/>
                </a:ext>
              </a:extLst>
            </p:cNvPr>
            <p:cNvSpPr/>
            <p:nvPr/>
          </p:nvSpPr>
          <p:spPr>
            <a:xfrm>
              <a:off x="5096089" y="1993488"/>
              <a:ext cx="358775" cy="1203325"/>
            </a:xfrm>
            <a:custGeom>
              <a:avLst/>
              <a:gdLst/>
              <a:ahLst/>
              <a:cxnLst/>
              <a:rect l="l" t="t" r="r" b="b"/>
              <a:pathLst>
                <a:path w="358775" h="1203325">
                  <a:moveTo>
                    <a:pt x="358199" y="743881"/>
                  </a:moveTo>
                  <a:lnTo>
                    <a:pt x="0" y="1060680"/>
                  </a:lnTo>
                </a:path>
                <a:path w="358775" h="1203325">
                  <a:moveTo>
                    <a:pt x="358199" y="491124"/>
                  </a:moveTo>
                  <a:lnTo>
                    <a:pt x="0" y="807930"/>
                  </a:lnTo>
                </a:path>
                <a:path w="358775" h="1203325">
                  <a:moveTo>
                    <a:pt x="358199" y="210482"/>
                  </a:moveTo>
                  <a:lnTo>
                    <a:pt x="0" y="527281"/>
                  </a:lnTo>
                </a:path>
                <a:path w="358775" h="1203325">
                  <a:moveTo>
                    <a:pt x="168749" y="94319"/>
                  </a:moveTo>
                  <a:lnTo>
                    <a:pt x="168749" y="1108905"/>
                  </a:lnTo>
                </a:path>
                <a:path w="358775" h="1203325">
                  <a:moveTo>
                    <a:pt x="263074" y="0"/>
                  </a:moveTo>
                  <a:lnTo>
                    <a:pt x="263074" y="1014605"/>
                  </a:lnTo>
                </a:path>
                <a:path w="358775" h="1203325">
                  <a:moveTo>
                    <a:pt x="76749" y="188637"/>
                  </a:moveTo>
                  <a:lnTo>
                    <a:pt x="76749" y="120323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9">
              <a:extLst>
                <a:ext uri="{FF2B5EF4-FFF2-40B4-BE49-F238E27FC236}">
                  <a16:creationId xmlns:a16="http://schemas.microsoft.com/office/drawing/2014/main" id="{FE3354FC-9C4F-45E7-BCE4-828FF5B29881}"/>
                </a:ext>
              </a:extLst>
            </p:cNvPr>
            <p:cNvSpPr/>
            <p:nvPr/>
          </p:nvSpPr>
          <p:spPr>
            <a:xfrm>
              <a:off x="5139714" y="1139577"/>
              <a:ext cx="357505" cy="912494"/>
            </a:xfrm>
            <a:custGeom>
              <a:avLst/>
              <a:gdLst/>
              <a:ahLst/>
              <a:cxnLst/>
              <a:rect l="l" t="t" r="r" b="b"/>
              <a:pathLst>
                <a:path w="357504" h="912494">
                  <a:moveTo>
                    <a:pt x="0" y="911968"/>
                  </a:moveTo>
                  <a:lnTo>
                    <a:pt x="0" y="0"/>
                  </a:lnTo>
                  <a:lnTo>
                    <a:pt x="35749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0">
              <a:extLst>
                <a:ext uri="{FF2B5EF4-FFF2-40B4-BE49-F238E27FC236}">
                  <a16:creationId xmlns:a16="http://schemas.microsoft.com/office/drawing/2014/main" id="{B859A02F-B2AE-4409-9D99-A97C2542948F}"/>
                </a:ext>
              </a:extLst>
            </p:cNvPr>
            <p:cNvSpPr/>
            <p:nvPr/>
          </p:nvSpPr>
          <p:spPr>
            <a:xfrm>
              <a:off x="5481851" y="1078102"/>
              <a:ext cx="159274" cy="1229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21">
              <a:extLst>
                <a:ext uri="{FF2B5EF4-FFF2-40B4-BE49-F238E27FC236}">
                  <a16:creationId xmlns:a16="http://schemas.microsoft.com/office/drawing/2014/main" id="{4157D1CD-4630-4088-8DEA-12CA9799D4C7}"/>
                </a:ext>
              </a:extLst>
            </p:cNvPr>
            <p:cNvSpPr/>
            <p:nvPr/>
          </p:nvSpPr>
          <p:spPr>
            <a:xfrm>
              <a:off x="4690915" y="275844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22">
            <a:extLst>
              <a:ext uri="{FF2B5EF4-FFF2-40B4-BE49-F238E27FC236}">
                <a16:creationId xmlns:a16="http://schemas.microsoft.com/office/drawing/2014/main" id="{6A2B3792-1CBC-4717-B286-A2D062245BA8}"/>
              </a:ext>
            </a:extLst>
          </p:cNvPr>
          <p:cNvGrpSpPr/>
          <p:nvPr/>
        </p:nvGrpSpPr>
        <p:grpSpPr>
          <a:xfrm>
            <a:off x="6056162" y="1869246"/>
            <a:ext cx="1159510" cy="1420495"/>
            <a:chOff x="6056162" y="1869246"/>
            <a:chExt cx="1159510" cy="1420495"/>
          </a:xfrm>
        </p:grpSpPr>
        <p:sp>
          <p:nvSpPr>
            <p:cNvPr id="121" name="object 23">
              <a:extLst>
                <a:ext uri="{FF2B5EF4-FFF2-40B4-BE49-F238E27FC236}">
                  <a16:creationId xmlns:a16="http://schemas.microsoft.com/office/drawing/2014/main" id="{DE93E061-8992-44B5-82F8-5FA614E99035}"/>
                </a:ext>
              </a:extLst>
            </p:cNvPr>
            <p:cNvSpPr/>
            <p:nvPr/>
          </p:nvSpPr>
          <p:spPr>
            <a:xfrm>
              <a:off x="6315612" y="1878771"/>
              <a:ext cx="358140" cy="1401445"/>
            </a:xfrm>
            <a:custGeom>
              <a:avLst/>
              <a:gdLst/>
              <a:ahLst/>
              <a:cxnLst/>
              <a:rect l="l" t="t" r="r" b="b"/>
              <a:pathLst>
                <a:path w="358140" h="1401445">
                  <a:moveTo>
                    <a:pt x="0" y="1400997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357874" y="1043122"/>
                  </a:lnTo>
                  <a:lnTo>
                    <a:pt x="0" y="140099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24">
              <a:extLst>
                <a:ext uri="{FF2B5EF4-FFF2-40B4-BE49-F238E27FC236}">
                  <a16:creationId xmlns:a16="http://schemas.microsoft.com/office/drawing/2014/main" id="{1DDE04F1-33DE-4A08-80BE-F1704AB0145E}"/>
                </a:ext>
              </a:extLst>
            </p:cNvPr>
            <p:cNvSpPr/>
            <p:nvPr/>
          </p:nvSpPr>
          <p:spPr>
            <a:xfrm>
              <a:off x="6065687" y="1878771"/>
              <a:ext cx="608330" cy="358140"/>
            </a:xfrm>
            <a:custGeom>
              <a:avLst/>
              <a:gdLst/>
              <a:ahLst/>
              <a:cxnLst/>
              <a:rect l="l" t="t" r="r" b="b"/>
              <a:pathLst>
                <a:path w="608329" h="358139">
                  <a:moveTo>
                    <a:pt x="249924" y="357871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607798" y="0"/>
                  </a:lnTo>
                  <a:lnTo>
                    <a:pt x="249924" y="357871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25">
              <a:extLst>
                <a:ext uri="{FF2B5EF4-FFF2-40B4-BE49-F238E27FC236}">
                  <a16:creationId xmlns:a16="http://schemas.microsoft.com/office/drawing/2014/main" id="{CE5B61D1-3966-4E6B-B868-BC3A26EE8CBC}"/>
                </a:ext>
              </a:extLst>
            </p:cNvPr>
            <p:cNvSpPr/>
            <p:nvPr/>
          </p:nvSpPr>
          <p:spPr>
            <a:xfrm>
              <a:off x="6065687" y="1878771"/>
              <a:ext cx="608330" cy="1401445"/>
            </a:xfrm>
            <a:custGeom>
              <a:avLst/>
              <a:gdLst/>
              <a:ahLst/>
              <a:cxnLst/>
              <a:rect l="l" t="t" r="r" b="b"/>
              <a:pathLst>
                <a:path w="608329" h="1401445">
                  <a:moveTo>
                    <a:pt x="0" y="357871"/>
                  </a:moveTo>
                  <a:lnTo>
                    <a:pt x="357874" y="0"/>
                  </a:lnTo>
                  <a:lnTo>
                    <a:pt x="607798" y="0"/>
                  </a:lnTo>
                  <a:lnTo>
                    <a:pt x="607798" y="1043122"/>
                  </a:lnTo>
                  <a:lnTo>
                    <a:pt x="249924" y="1400997"/>
                  </a:lnTo>
                  <a:lnTo>
                    <a:pt x="0" y="1400997"/>
                  </a:lnTo>
                  <a:lnTo>
                    <a:pt x="0" y="357871"/>
                  </a:lnTo>
                  <a:close/>
                </a:path>
                <a:path w="608329" h="1401445">
                  <a:moveTo>
                    <a:pt x="0" y="357871"/>
                  </a:moveTo>
                  <a:lnTo>
                    <a:pt x="249924" y="357871"/>
                  </a:lnTo>
                  <a:lnTo>
                    <a:pt x="607798" y="0"/>
                  </a:lnTo>
                </a:path>
                <a:path w="608329" h="1401445">
                  <a:moveTo>
                    <a:pt x="249924" y="357871"/>
                  </a:moveTo>
                  <a:lnTo>
                    <a:pt x="249924" y="140099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26">
              <a:extLst>
                <a:ext uri="{FF2B5EF4-FFF2-40B4-BE49-F238E27FC236}">
                  <a16:creationId xmlns:a16="http://schemas.microsoft.com/office/drawing/2014/main" id="{182DDABC-C7BA-4AE0-B30D-06289436FE81}"/>
                </a:ext>
              </a:extLst>
            </p:cNvPr>
            <p:cNvSpPr/>
            <p:nvPr/>
          </p:nvSpPr>
          <p:spPr>
            <a:xfrm>
              <a:off x="6315287" y="1993488"/>
              <a:ext cx="358775" cy="1203325"/>
            </a:xfrm>
            <a:custGeom>
              <a:avLst/>
              <a:gdLst/>
              <a:ahLst/>
              <a:cxnLst/>
              <a:rect l="l" t="t" r="r" b="b"/>
              <a:pathLst>
                <a:path w="358775" h="1203325">
                  <a:moveTo>
                    <a:pt x="358199" y="743881"/>
                  </a:moveTo>
                  <a:lnTo>
                    <a:pt x="0" y="1060680"/>
                  </a:lnTo>
                </a:path>
                <a:path w="358775" h="1203325">
                  <a:moveTo>
                    <a:pt x="358199" y="491124"/>
                  </a:moveTo>
                  <a:lnTo>
                    <a:pt x="0" y="807930"/>
                  </a:lnTo>
                </a:path>
                <a:path w="358775" h="1203325">
                  <a:moveTo>
                    <a:pt x="358199" y="210482"/>
                  </a:moveTo>
                  <a:lnTo>
                    <a:pt x="0" y="527281"/>
                  </a:lnTo>
                </a:path>
                <a:path w="358775" h="1203325">
                  <a:moveTo>
                    <a:pt x="168749" y="94319"/>
                  </a:moveTo>
                  <a:lnTo>
                    <a:pt x="168749" y="1108905"/>
                  </a:lnTo>
                </a:path>
                <a:path w="358775" h="1203325">
                  <a:moveTo>
                    <a:pt x="263074" y="0"/>
                  </a:moveTo>
                  <a:lnTo>
                    <a:pt x="263074" y="1014605"/>
                  </a:lnTo>
                </a:path>
                <a:path w="358775" h="1203325">
                  <a:moveTo>
                    <a:pt x="76749" y="188637"/>
                  </a:moveTo>
                  <a:lnTo>
                    <a:pt x="76749" y="120323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27">
              <a:extLst>
                <a:ext uri="{FF2B5EF4-FFF2-40B4-BE49-F238E27FC236}">
                  <a16:creationId xmlns:a16="http://schemas.microsoft.com/office/drawing/2014/main" id="{32CC9B99-F69D-49A3-A373-8F031E932DE7}"/>
                </a:ext>
              </a:extLst>
            </p:cNvPr>
            <p:cNvSpPr/>
            <p:nvPr/>
          </p:nvSpPr>
          <p:spPr>
            <a:xfrm>
              <a:off x="6721261" y="2647044"/>
              <a:ext cx="398145" cy="0"/>
            </a:xfrm>
            <a:custGeom>
              <a:avLst/>
              <a:gdLst/>
              <a:ahLst/>
              <a:cxnLst/>
              <a:rect l="l" t="t" r="r" b="b"/>
              <a:pathLst>
                <a:path w="398145">
                  <a:moveTo>
                    <a:pt x="0" y="0"/>
                  </a:moveTo>
                  <a:lnTo>
                    <a:pt x="398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28">
              <a:extLst>
                <a:ext uri="{FF2B5EF4-FFF2-40B4-BE49-F238E27FC236}">
                  <a16:creationId xmlns:a16="http://schemas.microsoft.com/office/drawing/2014/main" id="{10FC5678-CBBE-4432-A1B5-25A3959CA08C}"/>
                </a:ext>
              </a:extLst>
            </p:cNvPr>
            <p:cNvSpPr/>
            <p:nvPr/>
          </p:nvSpPr>
          <p:spPr>
            <a:xfrm>
              <a:off x="7109835" y="260604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29">
            <a:extLst>
              <a:ext uri="{FF2B5EF4-FFF2-40B4-BE49-F238E27FC236}">
                <a16:creationId xmlns:a16="http://schemas.microsoft.com/office/drawing/2014/main" id="{255BE44F-813F-4917-A283-AB14466053DD}"/>
              </a:ext>
            </a:extLst>
          </p:cNvPr>
          <p:cNvSpPr txBox="1"/>
          <p:nvPr/>
        </p:nvSpPr>
        <p:spPr>
          <a:xfrm>
            <a:off x="3948644" y="2977956"/>
            <a:ext cx="746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RoI</a:t>
            </a:r>
            <a:r>
              <a:rPr sz="1400" spc="-8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Align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pSp>
        <p:nvGrpSpPr>
          <p:cNvPr id="128" name="object 30">
            <a:extLst>
              <a:ext uri="{FF2B5EF4-FFF2-40B4-BE49-F238E27FC236}">
                <a16:creationId xmlns:a16="http://schemas.microsoft.com/office/drawing/2014/main" id="{4FD55AD8-5F41-4439-B6B7-D2B7B82F357C}"/>
              </a:ext>
            </a:extLst>
          </p:cNvPr>
          <p:cNvGrpSpPr/>
          <p:nvPr/>
        </p:nvGrpSpPr>
        <p:grpSpPr>
          <a:xfrm>
            <a:off x="3414043" y="965603"/>
            <a:ext cx="2582545" cy="1722755"/>
            <a:chOff x="3414043" y="965603"/>
            <a:chExt cx="2582545" cy="1722755"/>
          </a:xfrm>
        </p:grpSpPr>
        <p:sp>
          <p:nvSpPr>
            <p:cNvPr id="129" name="object 31">
              <a:extLst>
                <a:ext uri="{FF2B5EF4-FFF2-40B4-BE49-F238E27FC236}">
                  <a16:creationId xmlns:a16="http://schemas.microsoft.com/office/drawing/2014/main" id="{BC86E791-CA95-41B8-9D37-5C0309649150}"/>
                </a:ext>
              </a:extLst>
            </p:cNvPr>
            <p:cNvSpPr/>
            <p:nvPr/>
          </p:nvSpPr>
          <p:spPr>
            <a:xfrm>
              <a:off x="5502063" y="2647044"/>
              <a:ext cx="398145" cy="0"/>
            </a:xfrm>
            <a:custGeom>
              <a:avLst/>
              <a:gdLst/>
              <a:ahLst/>
              <a:cxnLst/>
              <a:rect l="l" t="t" r="r" b="b"/>
              <a:pathLst>
                <a:path w="398145">
                  <a:moveTo>
                    <a:pt x="0" y="0"/>
                  </a:moveTo>
                  <a:lnTo>
                    <a:pt x="398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2">
              <a:extLst>
                <a:ext uri="{FF2B5EF4-FFF2-40B4-BE49-F238E27FC236}">
                  <a16:creationId xmlns:a16="http://schemas.microsoft.com/office/drawing/2014/main" id="{AFAF08E9-3F33-4819-9D3E-B3C2A2E7F8BA}"/>
                </a:ext>
              </a:extLst>
            </p:cNvPr>
            <p:cNvSpPr/>
            <p:nvPr/>
          </p:nvSpPr>
          <p:spPr>
            <a:xfrm>
              <a:off x="5890638" y="260604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3">
              <a:extLst>
                <a:ext uri="{FF2B5EF4-FFF2-40B4-BE49-F238E27FC236}">
                  <a16:creationId xmlns:a16="http://schemas.microsoft.com/office/drawing/2014/main" id="{2FB20ACF-436D-4BAD-AD62-8A5D843712E3}"/>
                </a:ext>
              </a:extLst>
            </p:cNvPr>
            <p:cNvSpPr/>
            <p:nvPr/>
          </p:nvSpPr>
          <p:spPr>
            <a:xfrm>
              <a:off x="3947242" y="1698241"/>
              <a:ext cx="206375" cy="958215"/>
            </a:xfrm>
            <a:custGeom>
              <a:avLst/>
              <a:gdLst/>
              <a:ahLst/>
              <a:cxnLst/>
              <a:rect l="l" t="t" r="r" b="b"/>
              <a:pathLst>
                <a:path w="206375" h="958214">
                  <a:moveTo>
                    <a:pt x="0" y="957603"/>
                  </a:moveTo>
                  <a:lnTo>
                    <a:pt x="0" y="206679"/>
                  </a:lnTo>
                  <a:lnTo>
                    <a:pt x="206099" y="0"/>
                  </a:lnTo>
                  <a:lnTo>
                    <a:pt x="206099" y="750918"/>
                  </a:lnTo>
                  <a:lnTo>
                    <a:pt x="0" y="95760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34">
              <a:extLst>
                <a:ext uri="{FF2B5EF4-FFF2-40B4-BE49-F238E27FC236}">
                  <a16:creationId xmlns:a16="http://schemas.microsoft.com/office/drawing/2014/main" id="{4E88654A-97BD-477D-8A45-FC364DF35C13}"/>
                </a:ext>
              </a:extLst>
            </p:cNvPr>
            <p:cNvSpPr/>
            <p:nvPr/>
          </p:nvSpPr>
          <p:spPr>
            <a:xfrm>
              <a:off x="3947242" y="1698241"/>
              <a:ext cx="206375" cy="958215"/>
            </a:xfrm>
            <a:custGeom>
              <a:avLst/>
              <a:gdLst/>
              <a:ahLst/>
              <a:cxnLst/>
              <a:rect l="l" t="t" r="r" b="b"/>
              <a:pathLst>
                <a:path w="206375" h="958214">
                  <a:moveTo>
                    <a:pt x="206099" y="0"/>
                  </a:moveTo>
                  <a:lnTo>
                    <a:pt x="0" y="206679"/>
                  </a:lnTo>
                  <a:lnTo>
                    <a:pt x="0" y="957603"/>
                  </a:lnTo>
                  <a:lnTo>
                    <a:pt x="206099" y="750918"/>
                  </a:lnTo>
                  <a:lnTo>
                    <a:pt x="206099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35">
              <a:extLst>
                <a:ext uri="{FF2B5EF4-FFF2-40B4-BE49-F238E27FC236}">
                  <a16:creationId xmlns:a16="http://schemas.microsoft.com/office/drawing/2014/main" id="{C71E80DF-90FD-49D2-B95C-7F78A422C8B5}"/>
                </a:ext>
              </a:extLst>
            </p:cNvPr>
            <p:cNvSpPr/>
            <p:nvPr/>
          </p:nvSpPr>
          <p:spPr>
            <a:xfrm>
              <a:off x="3423568" y="975128"/>
              <a:ext cx="711200" cy="1061720"/>
            </a:xfrm>
            <a:custGeom>
              <a:avLst/>
              <a:gdLst/>
              <a:ahLst/>
              <a:cxnLst/>
              <a:rect l="l" t="t" r="r" b="b"/>
              <a:pathLst>
                <a:path w="711200" h="1061720">
                  <a:moveTo>
                    <a:pt x="0" y="1061697"/>
                  </a:moveTo>
                  <a:lnTo>
                    <a:pt x="0" y="668221"/>
                  </a:lnTo>
                  <a:lnTo>
                    <a:pt x="710698" y="0"/>
                  </a:lnTo>
                  <a:lnTo>
                    <a:pt x="710698" y="393479"/>
                  </a:lnTo>
                  <a:lnTo>
                    <a:pt x="0" y="106169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36">
              <a:extLst>
                <a:ext uri="{FF2B5EF4-FFF2-40B4-BE49-F238E27FC236}">
                  <a16:creationId xmlns:a16="http://schemas.microsoft.com/office/drawing/2014/main" id="{C609E8DB-8BFC-49AA-A6C1-1A21EEF10C35}"/>
                </a:ext>
              </a:extLst>
            </p:cNvPr>
            <p:cNvSpPr/>
            <p:nvPr/>
          </p:nvSpPr>
          <p:spPr>
            <a:xfrm>
              <a:off x="3423568" y="975128"/>
              <a:ext cx="711200" cy="1061720"/>
            </a:xfrm>
            <a:custGeom>
              <a:avLst/>
              <a:gdLst/>
              <a:ahLst/>
              <a:cxnLst/>
              <a:rect l="l" t="t" r="r" b="b"/>
              <a:pathLst>
                <a:path w="711200" h="1061720">
                  <a:moveTo>
                    <a:pt x="710698" y="0"/>
                  </a:moveTo>
                  <a:lnTo>
                    <a:pt x="0" y="668221"/>
                  </a:lnTo>
                  <a:lnTo>
                    <a:pt x="0" y="1061697"/>
                  </a:lnTo>
                  <a:lnTo>
                    <a:pt x="710698" y="393479"/>
                  </a:lnTo>
                  <a:lnTo>
                    <a:pt x="710698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37">
            <a:extLst>
              <a:ext uri="{FF2B5EF4-FFF2-40B4-BE49-F238E27FC236}">
                <a16:creationId xmlns:a16="http://schemas.microsoft.com/office/drawing/2014/main" id="{D66BD3AF-C25D-4F6A-8A63-86585CF8BA22}"/>
              </a:ext>
            </a:extLst>
          </p:cNvPr>
          <p:cNvSpPr txBox="1"/>
          <p:nvPr/>
        </p:nvSpPr>
        <p:spPr>
          <a:xfrm>
            <a:off x="5513189" y="2866580"/>
            <a:ext cx="55245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graphicFrame>
        <p:nvGraphicFramePr>
          <p:cNvPr id="136" name="object 39">
            <a:extLst>
              <a:ext uri="{FF2B5EF4-FFF2-40B4-BE49-F238E27FC236}">
                <a16:creationId xmlns:a16="http://schemas.microsoft.com/office/drawing/2014/main" id="{BCA2878A-3A50-422E-89F7-1D99F391CBFF}"/>
              </a:ext>
            </a:extLst>
          </p:cNvPr>
          <p:cNvGraphicFramePr>
            <a:graphicFrameLocks noGrp="1"/>
          </p:cNvGraphicFramePr>
          <p:nvPr/>
        </p:nvGraphicFramePr>
        <p:xfrm>
          <a:off x="7356322" y="1797808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7" name="object 40">
            <a:extLst>
              <a:ext uri="{FF2B5EF4-FFF2-40B4-BE49-F238E27FC236}">
                <a16:creationId xmlns:a16="http://schemas.microsoft.com/office/drawing/2014/main" id="{472B4F24-FB3F-44F6-823D-A3A21AF0676F}"/>
              </a:ext>
            </a:extLst>
          </p:cNvPr>
          <p:cNvGrpSpPr/>
          <p:nvPr/>
        </p:nvGrpSpPr>
        <p:grpSpPr>
          <a:xfrm>
            <a:off x="2039145" y="2606044"/>
            <a:ext cx="725805" cy="82550"/>
            <a:chOff x="2039145" y="2606044"/>
            <a:chExt cx="725805" cy="82550"/>
          </a:xfrm>
        </p:grpSpPr>
        <p:sp>
          <p:nvSpPr>
            <p:cNvPr id="138" name="object 41">
              <a:extLst>
                <a:ext uri="{FF2B5EF4-FFF2-40B4-BE49-F238E27FC236}">
                  <a16:creationId xmlns:a16="http://schemas.microsoft.com/office/drawing/2014/main" id="{066CE1D4-75EF-4749-ACD5-662054FB3299}"/>
                </a:ext>
              </a:extLst>
            </p:cNvPr>
            <p:cNvSpPr/>
            <p:nvPr/>
          </p:nvSpPr>
          <p:spPr>
            <a:xfrm>
              <a:off x="2039145" y="2647044"/>
              <a:ext cx="629920" cy="0"/>
            </a:xfrm>
            <a:custGeom>
              <a:avLst/>
              <a:gdLst/>
              <a:ahLst/>
              <a:cxnLst/>
              <a:rect l="l" t="t" r="r" b="b"/>
              <a:pathLst>
                <a:path w="629919">
                  <a:moveTo>
                    <a:pt x="0" y="0"/>
                  </a:moveTo>
                  <a:lnTo>
                    <a:pt x="6296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2">
              <a:extLst>
                <a:ext uri="{FF2B5EF4-FFF2-40B4-BE49-F238E27FC236}">
                  <a16:creationId xmlns:a16="http://schemas.microsoft.com/office/drawing/2014/main" id="{BEF91CED-F14F-4ABE-8E81-0C153097DCC3}"/>
                </a:ext>
              </a:extLst>
            </p:cNvPr>
            <p:cNvSpPr/>
            <p:nvPr/>
          </p:nvSpPr>
          <p:spPr>
            <a:xfrm>
              <a:off x="2659319" y="2606044"/>
              <a:ext cx="105499" cy="8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43">
            <a:extLst>
              <a:ext uri="{FF2B5EF4-FFF2-40B4-BE49-F238E27FC236}">
                <a16:creationId xmlns:a16="http://schemas.microsoft.com/office/drawing/2014/main" id="{DAD7A489-0B7A-4CCD-9F79-5A2BAE3297AB}"/>
              </a:ext>
            </a:extLst>
          </p:cNvPr>
          <p:cNvSpPr txBox="1"/>
          <p:nvPr/>
        </p:nvSpPr>
        <p:spPr>
          <a:xfrm>
            <a:off x="2143669" y="2803277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CNN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41" name="object 44">
            <a:extLst>
              <a:ext uri="{FF2B5EF4-FFF2-40B4-BE49-F238E27FC236}">
                <a16:creationId xmlns:a16="http://schemas.microsoft.com/office/drawing/2014/main" id="{25742772-6896-41C6-B3EE-7DFFFF81019A}"/>
              </a:ext>
            </a:extLst>
          </p:cNvPr>
          <p:cNvSpPr txBox="1"/>
          <p:nvPr/>
        </p:nvSpPr>
        <p:spPr>
          <a:xfrm>
            <a:off x="6732386" y="2866580"/>
            <a:ext cx="55245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Conv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42" name="object 46">
            <a:extLst>
              <a:ext uri="{FF2B5EF4-FFF2-40B4-BE49-F238E27FC236}">
                <a16:creationId xmlns:a16="http://schemas.microsoft.com/office/drawing/2014/main" id="{461926A6-213C-4F32-8DD1-FC07A012C15E}"/>
              </a:ext>
            </a:extLst>
          </p:cNvPr>
          <p:cNvSpPr txBox="1"/>
          <p:nvPr/>
        </p:nvSpPr>
        <p:spPr>
          <a:xfrm>
            <a:off x="7660168" y="3499009"/>
            <a:ext cx="923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1훈고딕굴림 R" panose="02020603020101020101" pitchFamily="18" charset="-127"/>
                <a:cs typeface="Arial"/>
              </a:rPr>
              <a:t>C x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400" spc="-10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43" name="object 47">
            <a:extLst>
              <a:ext uri="{FF2B5EF4-FFF2-40B4-BE49-F238E27FC236}">
                <a16:creationId xmlns:a16="http://schemas.microsoft.com/office/drawing/2014/main" id="{AC09D25C-516A-4CC0-9A24-3D45BF9EC871}"/>
              </a:ext>
            </a:extLst>
          </p:cNvPr>
          <p:cNvSpPr txBox="1"/>
          <p:nvPr/>
        </p:nvSpPr>
        <p:spPr>
          <a:xfrm>
            <a:off x="4295791" y="3413457"/>
            <a:ext cx="1092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256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4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44" name="object 48">
            <a:extLst>
              <a:ext uri="{FF2B5EF4-FFF2-40B4-BE49-F238E27FC236}">
                <a16:creationId xmlns:a16="http://schemas.microsoft.com/office/drawing/2014/main" id="{212C9C4E-6E8C-4395-8D0A-0F5569FAB5CF}"/>
              </a:ext>
            </a:extLst>
          </p:cNvPr>
          <p:cNvSpPr txBox="1"/>
          <p:nvPr/>
        </p:nvSpPr>
        <p:spPr>
          <a:xfrm>
            <a:off x="5591189" y="3413457"/>
            <a:ext cx="1092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1훈고딕굴림 R" panose="02020603020101020101" pitchFamily="18" charset="-127"/>
                <a:cs typeface="Arial"/>
              </a:rPr>
              <a:t>256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 </a:t>
            </a:r>
            <a:r>
              <a:rPr sz="1400" dirty="0">
                <a:latin typeface="1훈고딕굴림 R" panose="02020603020101020101" pitchFamily="18" charset="-127"/>
                <a:cs typeface="Arial"/>
              </a:rPr>
              <a:t>x</a:t>
            </a:r>
            <a:r>
              <a:rPr sz="1400" spc="-9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1400" spc="-5" dirty="0">
                <a:latin typeface="1훈고딕굴림 R" panose="02020603020101020101" pitchFamily="18" charset="-127"/>
                <a:cs typeface="Arial"/>
              </a:rPr>
              <a:t>14</a:t>
            </a:r>
            <a:endParaRPr sz="14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64F1C22-D356-4508-AE98-E05D3F2F64D3}"/>
              </a:ext>
            </a:extLst>
          </p:cNvPr>
          <p:cNvSpPr txBox="1"/>
          <p:nvPr/>
        </p:nvSpPr>
        <p:spPr>
          <a:xfrm>
            <a:off x="82934" y="3653843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Faster R-CNN</a:t>
            </a:r>
            <a:r>
              <a:rPr lang="ko-KR" altLang="en-US" sz="1400" dirty="0"/>
              <a:t>을 이용하여</a:t>
            </a:r>
            <a:endParaRPr lang="en-US" altLang="ko-KR" sz="1400" dirty="0"/>
          </a:p>
          <a:p>
            <a:r>
              <a:rPr lang="ko-KR" altLang="en-US" sz="1400" dirty="0"/>
              <a:t>객체가 </a:t>
            </a:r>
            <a:r>
              <a:rPr lang="ko-KR" altLang="en-US" sz="1400" dirty="0" err="1"/>
              <a:t>있을만한</a:t>
            </a:r>
            <a:r>
              <a:rPr lang="ko-KR" altLang="en-US" sz="1400" dirty="0"/>
              <a:t> 영역 탐지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3645BE-9B3D-4311-A1F1-7B630227023C}"/>
              </a:ext>
            </a:extLst>
          </p:cNvPr>
          <p:cNvSpPr txBox="1"/>
          <p:nvPr/>
        </p:nvSpPr>
        <p:spPr>
          <a:xfrm>
            <a:off x="5561488" y="881995"/>
            <a:ext cx="2896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탐지한 영역 내에 어떤 </a:t>
            </a:r>
            <a:r>
              <a:rPr lang="en-US" altLang="ko-KR" sz="1400" dirty="0"/>
              <a:t>category</a:t>
            </a:r>
            <a:r>
              <a:rPr lang="ko-KR" altLang="en-US" sz="1400" dirty="0"/>
              <a:t>가 있을지 예측</a:t>
            </a:r>
            <a:r>
              <a:rPr lang="en-US" altLang="ko-KR" sz="1400" dirty="0"/>
              <a:t>(classification)</a:t>
            </a:r>
          </a:p>
          <a:p>
            <a:r>
              <a:rPr lang="en-US" altLang="ko-KR" sz="1400" dirty="0"/>
              <a:t>+ </a:t>
            </a:r>
            <a:r>
              <a:rPr lang="ko-KR" altLang="en-US" sz="1400" dirty="0">
                <a:solidFill>
                  <a:srgbClr val="FF0000"/>
                </a:solidFill>
              </a:rPr>
              <a:t>관절 좌표 예측 부분 추가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41C6500-3BAE-4B83-AAE0-2869C308A441}"/>
              </a:ext>
            </a:extLst>
          </p:cNvPr>
          <p:cNvSpPr txBox="1"/>
          <p:nvPr/>
        </p:nvSpPr>
        <p:spPr>
          <a:xfrm>
            <a:off x="3710883" y="3598825"/>
            <a:ext cx="329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(Semantic segmentation)</a:t>
            </a:r>
          </a:p>
          <a:p>
            <a:r>
              <a:rPr lang="ko-KR" altLang="en-US" sz="1400" dirty="0"/>
              <a:t>픽셀마다 </a:t>
            </a:r>
            <a:r>
              <a:rPr lang="en-US" altLang="ko-KR" sz="1400" dirty="0"/>
              <a:t>object</a:t>
            </a:r>
            <a:r>
              <a:rPr lang="ko-KR" altLang="en-US" sz="1400" dirty="0"/>
              <a:t>인지 분류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ECD374-8828-45BA-BB9B-BAC226B4B0EC}"/>
              </a:ext>
            </a:extLst>
          </p:cNvPr>
          <p:cNvSpPr txBox="1"/>
          <p:nvPr/>
        </p:nvSpPr>
        <p:spPr>
          <a:xfrm>
            <a:off x="7356322" y="3814268"/>
            <a:ext cx="188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</a:t>
            </a:r>
            <a:r>
              <a:rPr lang="ko-KR" altLang="en-US" sz="1400" dirty="0"/>
              <a:t>마다 </a:t>
            </a:r>
            <a:r>
              <a:rPr lang="en-US" altLang="ko-KR" sz="1400" dirty="0"/>
              <a:t>mask </a:t>
            </a:r>
            <a:r>
              <a:rPr lang="ko-KR" altLang="en-US" sz="1400" dirty="0"/>
              <a:t>예측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074" y="1311372"/>
            <a:ext cx="3587792" cy="247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2742" y="1311374"/>
            <a:ext cx="3299093" cy="2474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21685" y="1311372"/>
            <a:ext cx="1650786" cy="2474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949" y="62179"/>
            <a:ext cx="2817451" cy="8726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Mask </a:t>
            </a:r>
            <a:r>
              <a:rPr spc="-5" dirty="0"/>
              <a:t>R-CNN  </a:t>
            </a:r>
            <a:r>
              <a:rPr spc="-10" dirty="0"/>
              <a:t>Also </a:t>
            </a:r>
            <a:r>
              <a:rPr spc="-5" dirty="0"/>
              <a:t>does</a:t>
            </a:r>
            <a:r>
              <a:rPr spc="-90" dirty="0"/>
              <a:t> </a:t>
            </a:r>
            <a:r>
              <a:rPr spc="-5" dirty="0"/>
              <a:t>pose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024" y="4149881"/>
            <a:ext cx="3917950" cy="37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He et al,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“Mask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R-CNN”, arXiv</a:t>
            </a:r>
            <a:r>
              <a:rPr sz="800" spc="-15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2017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800" spc="-5" dirty="0">
                <a:latin typeface="1훈고딕굴림 R" panose="02020603020101020101" pitchFamily="18" charset="-127"/>
                <a:cs typeface="Arial"/>
              </a:rPr>
              <a:t>Figures </a:t>
            </a:r>
            <a:r>
              <a:rPr sz="800" dirty="0">
                <a:latin typeface="1훈고딕굴림 R" panose="02020603020101020101" pitchFamily="18" charset="-127"/>
                <a:cs typeface="Arial"/>
              </a:rPr>
              <a:t>copyright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Kaiming He, Georgia Gkioxari, Piotr Dollár, and Ross Girshick, 2017.  Reproduced with</a:t>
            </a:r>
            <a:r>
              <a:rPr sz="800" spc="-10" dirty="0">
                <a:latin typeface="1훈고딕굴림 R" panose="02020603020101020101" pitchFamily="18" charset="-127"/>
                <a:cs typeface="Arial"/>
              </a:rPr>
              <a:t> </a:t>
            </a:r>
            <a:r>
              <a:rPr sz="800" spc="-5" dirty="0">
                <a:latin typeface="1훈고딕굴림 R" panose="02020603020101020101" pitchFamily="18" charset="-127"/>
                <a:cs typeface="Arial"/>
              </a:rPr>
              <a:t>permission.</a:t>
            </a:r>
            <a:endParaRPr sz="800" dirty="0">
              <a:latin typeface="1훈고딕굴림 R" panose="02020603020101020101" pitchFamily="18" charset="-127"/>
              <a:cs typeface="Arial"/>
            </a:endParaRPr>
          </a:p>
        </p:txBody>
      </p:sp>
      <p:sp>
        <p:nvSpPr>
          <p:cNvPr id="59" name="object 52">
            <a:extLst>
              <a:ext uri="{FF2B5EF4-FFF2-40B4-BE49-F238E27FC236}">
                <a16:creationId xmlns:a16="http://schemas.microsoft.com/office/drawing/2014/main" id="{4F540499-47D1-4F46-B758-8CBC4B608EE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7772400" y="4881569"/>
            <a:ext cx="35877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훈고딕굴림 R">
      <a:majorFont>
        <a:latin typeface="1훈고딕굴림 R"/>
        <a:ea typeface="1훈고딕굴림 R"/>
        <a:cs typeface=""/>
      </a:majorFont>
      <a:minorFont>
        <a:latin typeface="1훈고딕굴림 R"/>
        <a:ea typeface="1훈고딕굴림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7338</Words>
  <Application>Microsoft Office PowerPoint</Application>
  <PresentationFormat>화면 슬라이드 쇼(16:9)</PresentationFormat>
  <Paragraphs>1443</Paragraphs>
  <Slides>100</Slides>
  <Notes>100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6" baseType="lpstr">
      <vt:lpstr>Arial</vt:lpstr>
      <vt:lpstr>1훈고딕굴림 R</vt:lpstr>
      <vt:lpstr>맑은 고딕</vt:lpstr>
      <vt:lpstr>Times New Roman</vt:lpstr>
      <vt:lpstr>Wingdings</vt:lpstr>
      <vt:lpstr>Office Theme</vt:lpstr>
      <vt:lpstr>PowerPoint 프레젠테이션</vt:lpstr>
      <vt:lpstr>Today: Segmentation, Localization, Detection</vt:lpstr>
      <vt:lpstr>So far: Image Classification</vt:lpstr>
      <vt:lpstr>So far: Image Classification</vt:lpstr>
      <vt:lpstr>Other Computer Vision Tasks</vt:lpstr>
      <vt:lpstr>Semantic Segmentation</vt:lpstr>
      <vt:lpstr>Semantic Segmentation</vt:lpstr>
      <vt:lpstr>PowerPoint 프레젠테이션</vt:lpstr>
      <vt:lpstr>Semantic Segmentation</vt:lpstr>
      <vt:lpstr>Semantic Segmentation Idea: Sliding Window</vt:lpstr>
      <vt:lpstr>Semantic Segmentation Idea: Sliding Window</vt:lpstr>
      <vt:lpstr>Semantic Segmentation Idea: Sliding Window</vt:lpstr>
      <vt:lpstr>Semantic Segmentation Idea: Fully Convolutional</vt:lpstr>
      <vt:lpstr>Semantic Segmentation Idea: Fully Convolutional</vt:lpstr>
      <vt:lpstr>Semantic Segmentation Idea: Fully Convolutional</vt:lpstr>
      <vt:lpstr>Semantic Segmentation Idea: Fully Convolutional</vt:lpstr>
      <vt:lpstr>Semantic Segmentation Idea: Fully Convolutional</vt:lpstr>
      <vt:lpstr>Semantic Segmentation Idea: Fully Convolutional</vt:lpstr>
      <vt:lpstr>PowerPoint 프레젠테이션</vt:lpstr>
      <vt:lpstr>Semantic Segmentation Idea: Fully Convolutional</vt:lpstr>
      <vt:lpstr>In-Network upsampling: “Unpooling”</vt:lpstr>
      <vt:lpstr>In-Network upsampling: “Unpooling”</vt:lpstr>
      <vt:lpstr>In-Network upsampling: “Max Unpooling”</vt:lpstr>
      <vt:lpstr>In-Network upsampling: “Max Unpooling”</vt:lpstr>
      <vt:lpstr>Learnable Upsampling: Transpose Convolution</vt:lpstr>
      <vt:lpstr>Learnable Upsampling: Transpose Convolution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Transpose Convolution: 1D Example</vt:lpstr>
      <vt:lpstr>PowerPoint 프레젠테이션</vt:lpstr>
      <vt:lpstr>Convolution as Matrix Multiplication (1D Example)</vt:lpstr>
      <vt:lpstr>Convolution as Matrix Multiplication (1D Example)</vt:lpstr>
      <vt:lpstr>Convolution as Matrix Multiplication (1D Example)</vt:lpstr>
      <vt:lpstr>Convolution as Matrix Multiplication (1D Example)</vt:lpstr>
      <vt:lpstr>Convolution as Matrix Multiplication (1D Example)</vt:lpstr>
      <vt:lpstr>Semantic Segmentation Idea: Fully Convolutional</vt:lpstr>
      <vt:lpstr>Classification + Localization</vt:lpstr>
      <vt:lpstr>Classification + Localization</vt:lpstr>
      <vt:lpstr>PowerPoint 프레젠테이션</vt:lpstr>
      <vt:lpstr>Classification + Localization</vt:lpstr>
      <vt:lpstr>Classification + Localization</vt:lpstr>
      <vt:lpstr>Classification + Localization</vt:lpstr>
      <vt:lpstr>Classification + Localization</vt:lpstr>
      <vt:lpstr>Aside: Human Pose Estimation</vt:lpstr>
      <vt:lpstr>PowerPoint 프레젠테이션</vt:lpstr>
      <vt:lpstr>Aside: Human Pose Estimation</vt:lpstr>
      <vt:lpstr>Object Detection</vt:lpstr>
      <vt:lpstr>Object Detection: Impact of Deep Learning</vt:lpstr>
      <vt:lpstr>Object Detection: Impact of Deep Learning</vt:lpstr>
      <vt:lpstr>Object Detection</vt:lpstr>
      <vt:lpstr>PowerPoint 프레젠테이션</vt:lpstr>
      <vt:lpstr>PowerPoint 프레젠테이션</vt:lpstr>
      <vt:lpstr>Object Detection as Classification: Sliding Window</vt:lpstr>
      <vt:lpstr> </vt:lpstr>
      <vt:lpstr> </vt:lpstr>
      <vt:lpstr> </vt:lpstr>
      <vt:lpstr> </vt:lpstr>
      <vt:lpstr>Region Proposals</vt:lpstr>
      <vt:lpstr>Region Proposals</vt:lpstr>
      <vt:lpstr>R-CNN</vt:lpstr>
      <vt:lpstr>R-CNN</vt:lpstr>
      <vt:lpstr>R-CNN</vt:lpstr>
      <vt:lpstr>R-CNN</vt:lpstr>
      <vt:lpstr>R-CNN</vt:lpstr>
      <vt:lpstr>R-CNN</vt:lpstr>
      <vt:lpstr>R-CNN: Problems</vt:lpstr>
      <vt:lpstr>Fast R-CNN</vt:lpstr>
      <vt:lpstr>Fast R-CNN</vt:lpstr>
      <vt:lpstr>Fast R-CNN</vt:lpstr>
      <vt:lpstr>Fast R-CNN</vt:lpstr>
      <vt:lpstr>Fast R-CNN</vt:lpstr>
      <vt:lpstr>Fast R-CNN  (Training)</vt:lpstr>
      <vt:lpstr>Fast R-CNN  (Training)</vt:lpstr>
      <vt:lpstr>R-CNN vs SPP vs Fast R-CNN</vt:lpstr>
      <vt:lpstr>R-CNN vs SPP vs Fast R-CNN</vt:lpstr>
      <vt:lpstr>R-CNN vs SPP vs Fast R-CNN</vt:lpstr>
      <vt:lpstr>Faster R-CNN:</vt:lpstr>
      <vt:lpstr>Faster R-CNN: Make CNN do proposals!</vt:lpstr>
      <vt:lpstr>Detection without Proposals: YOLO / SSD</vt:lpstr>
      <vt:lpstr>Detection without Proposals: YOLO / SSD</vt:lpstr>
      <vt:lpstr>Aside: Object Detection + Captioning = Dense Captioning</vt:lpstr>
      <vt:lpstr>Instance Segmentation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Mask R-CNN</vt:lpstr>
      <vt:lpstr>Mask R-CNN: Very Good Results!</vt:lpstr>
      <vt:lpstr>Mask R-CNN Also does pose</vt:lpstr>
      <vt:lpstr>Mask R-CNN  Also does pose</vt:lpstr>
      <vt:lpstr>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11:  Detection and Segmentation</dc:title>
  <dc:creator>user</dc:creator>
  <cp:lastModifiedBy>정 민지</cp:lastModifiedBy>
  <cp:revision>149</cp:revision>
  <dcterms:created xsi:type="dcterms:W3CDTF">2020-08-13T09:10:34Z</dcterms:created>
  <dcterms:modified xsi:type="dcterms:W3CDTF">2020-08-13T21:38:48Z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2020-08-13T00:00:00Z</vt:filetime>
  </property>
  <property fmtid="{D5CDD505-2E9C-101B-9397-08002B2CF9AE}" pid="4" name="_MarkAsFinal">
    <vt:bool>true</vt:bool>
  </property>
</Properties>
</file>